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5715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80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3" name="Shape 63"/>
        <p:cNvGrpSpPr/>
        <p:nvPr/>
      </p:nvGrpSpPr>
      <p:grpSpPr>
        <a:xfrm>
          <a:off x="0" y="0"/>
          <a:ext cx="0" cy="0"/>
          <a:chOff x="0" y="0"/>
          <a:chExt cx="0" cy="0"/>
        </a:xfrm>
      </p:grpSpPr>
      <p:sp>
        <p:nvSpPr>
          <p:cNvPr id="64" name="Google Shape;64;g75cbd050ac_0_18: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75cbd050ac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0" name="Shape 70"/>
        <p:cNvGrpSpPr/>
        <p:nvPr/>
      </p:nvGrpSpPr>
      <p:grpSpPr>
        <a:xfrm>
          <a:off x="0" y="0"/>
          <a:ext cx="0" cy="0"/>
          <a:chOff x="0" y="0"/>
          <a:chExt cx="0" cy="0"/>
        </a:xfrm>
      </p:grpSpPr>
      <p:sp>
        <p:nvSpPr>
          <p:cNvPr id="71" name="Google Shape;71;g75cbd050ac_0_35: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75cbd050ac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5" name="Shape 75"/>
        <p:cNvGrpSpPr/>
        <p:nvPr/>
      </p:nvGrpSpPr>
      <p:grpSpPr>
        <a:xfrm>
          <a:off x="0" y="0"/>
          <a:ext cx="0" cy="0"/>
          <a:chOff x="0" y="0"/>
          <a:chExt cx="0" cy="0"/>
        </a:xfrm>
      </p:grpSpPr>
      <p:sp>
        <p:nvSpPr>
          <p:cNvPr id="76" name="Google Shape;76;g75cbd050ac_0_24: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75cbd050ac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3" name="Shape 83"/>
        <p:cNvGrpSpPr/>
        <p:nvPr/>
      </p:nvGrpSpPr>
      <p:grpSpPr>
        <a:xfrm>
          <a:off x="0" y="0"/>
          <a:ext cx="0" cy="0"/>
          <a:chOff x="0" y="0"/>
          <a:chExt cx="0" cy="0"/>
        </a:xfrm>
      </p:grpSpPr>
      <p:sp>
        <p:nvSpPr>
          <p:cNvPr id="84" name="Google Shape;84;g75cf468f22_0_0: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75cf468f2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9" name="Shape 89"/>
        <p:cNvGrpSpPr/>
        <p:nvPr/>
      </p:nvGrpSpPr>
      <p:grpSpPr>
        <a:xfrm>
          <a:off x="0" y="0"/>
          <a:ext cx="0" cy="0"/>
          <a:chOff x="0" y="0"/>
          <a:chExt cx="0" cy="0"/>
        </a:xfrm>
      </p:grpSpPr>
      <p:sp>
        <p:nvSpPr>
          <p:cNvPr id="90" name="Google Shape;90;g75cf468f22_0_7: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75cf468f22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5" name="Shape 95"/>
        <p:cNvGrpSpPr/>
        <p:nvPr/>
      </p:nvGrpSpPr>
      <p:grpSpPr>
        <a:xfrm>
          <a:off x="0" y="0"/>
          <a:ext cx="0" cy="0"/>
          <a:chOff x="0" y="0"/>
          <a:chExt cx="0" cy="0"/>
        </a:xfrm>
      </p:grpSpPr>
      <p:sp>
        <p:nvSpPr>
          <p:cNvPr id="96" name="Google Shape;96;g75cf468f22_0_12: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75cf468f22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1" name="Shape 101"/>
        <p:cNvGrpSpPr/>
        <p:nvPr/>
      </p:nvGrpSpPr>
      <p:grpSpPr>
        <a:xfrm>
          <a:off x="0" y="0"/>
          <a:ext cx="0" cy="0"/>
          <a:chOff x="0" y="0"/>
          <a:chExt cx="0" cy="0"/>
        </a:xfrm>
      </p:grpSpPr>
      <p:sp>
        <p:nvSpPr>
          <p:cNvPr id="102" name="Google Shape;102;g75cf468f22_0_29: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75cf468f22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7" name="Shape 107"/>
        <p:cNvGrpSpPr/>
        <p:nvPr/>
      </p:nvGrpSpPr>
      <p:grpSpPr>
        <a:xfrm>
          <a:off x="0" y="0"/>
          <a:ext cx="0" cy="0"/>
          <a:chOff x="0" y="0"/>
          <a:chExt cx="0" cy="0"/>
        </a:xfrm>
      </p:grpSpPr>
      <p:sp>
        <p:nvSpPr>
          <p:cNvPr id="108" name="Google Shape;108;g75cf468f22_0_35: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75cf468f22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g6c0e2b97e3_0_2: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6c0e2b97e3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75cf468f22_0_41: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75cf468f22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4" name="Shape 124"/>
        <p:cNvGrpSpPr/>
        <p:nvPr/>
      </p:nvGrpSpPr>
      <p:grpSpPr>
        <a:xfrm>
          <a:off x="0" y="0"/>
          <a:ext cx="0" cy="0"/>
          <a:chOff x="0" y="0"/>
          <a:chExt cx="0" cy="0"/>
        </a:xfrm>
      </p:grpSpPr>
      <p:sp>
        <p:nvSpPr>
          <p:cNvPr id="125" name="Google Shape;125;g6c0e2b97e3_0_8: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6c0e2b97e3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1" name="Shape 131"/>
        <p:cNvGrpSpPr/>
        <p:nvPr/>
      </p:nvGrpSpPr>
      <p:grpSpPr>
        <a:xfrm>
          <a:off x="0" y="0"/>
          <a:ext cx="0" cy="0"/>
          <a:chOff x="0" y="0"/>
          <a:chExt cx="0" cy="0"/>
        </a:xfrm>
      </p:grpSpPr>
      <p:sp>
        <p:nvSpPr>
          <p:cNvPr id="132" name="Google Shape;132;g6c0e2b9450_0_24: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6c0e2b9450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g6c0e2b9450_0_32: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6c0e2b9450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g6c0e2b9450_0_40: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6c0e2b9450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0" name="Shape 150"/>
        <p:cNvGrpSpPr/>
        <p:nvPr/>
      </p:nvGrpSpPr>
      <p:grpSpPr>
        <a:xfrm>
          <a:off x="0" y="0"/>
          <a:ext cx="0" cy="0"/>
          <a:chOff x="0" y="0"/>
          <a:chExt cx="0" cy="0"/>
        </a:xfrm>
      </p:grpSpPr>
      <p:sp>
        <p:nvSpPr>
          <p:cNvPr id="151" name="Google Shape;151;g6c0e2b9450_0_49: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6c0e2b9450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8" name="Shape 158"/>
        <p:cNvGrpSpPr/>
        <p:nvPr/>
      </p:nvGrpSpPr>
      <p:grpSpPr>
        <a:xfrm>
          <a:off x="0" y="0"/>
          <a:ext cx="0" cy="0"/>
          <a:chOff x="0" y="0"/>
          <a:chExt cx="0" cy="0"/>
        </a:xfrm>
      </p:grpSpPr>
      <p:sp>
        <p:nvSpPr>
          <p:cNvPr id="159" name="Google Shape;159;g6c0e2b9450_0_82: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6c0e2b9450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6" name="Shape 166"/>
        <p:cNvGrpSpPr/>
        <p:nvPr/>
      </p:nvGrpSpPr>
      <p:grpSpPr>
        <a:xfrm>
          <a:off x="0" y="0"/>
          <a:ext cx="0" cy="0"/>
          <a:chOff x="0" y="0"/>
          <a:chExt cx="0" cy="0"/>
        </a:xfrm>
      </p:grpSpPr>
      <p:sp>
        <p:nvSpPr>
          <p:cNvPr id="167" name="Google Shape;167;g6c0e2b9450_0_75: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6c0e2b9450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Google Shape;175;g6c0e2b9450_0_58: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6c0e2b9450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g6c0e2b9450_0_65: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6c0e2b9450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6" name="Shape 186"/>
        <p:cNvGrpSpPr/>
        <p:nvPr/>
      </p:nvGrpSpPr>
      <p:grpSpPr>
        <a:xfrm>
          <a:off x="0" y="0"/>
          <a:ext cx="0" cy="0"/>
          <a:chOff x="0" y="0"/>
          <a:chExt cx="0" cy="0"/>
        </a:xfrm>
      </p:grpSpPr>
      <p:sp>
        <p:nvSpPr>
          <p:cNvPr id="187" name="Google Shape;187;g75cbd050ac_0_40: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75cbd050ac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7" name="Shape 197"/>
        <p:cNvGrpSpPr/>
        <p:nvPr/>
      </p:nvGrpSpPr>
      <p:grpSpPr>
        <a:xfrm>
          <a:off x="0" y="0"/>
          <a:ext cx="0" cy="0"/>
          <a:chOff x="0" y="0"/>
          <a:chExt cx="0" cy="0"/>
        </a:xfrm>
      </p:grpSpPr>
      <p:sp>
        <p:nvSpPr>
          <p:cNvPr id="198" name="Google Shape;198;g6c0e2b9450_0_17: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6c0e2b9450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Google Shape;204;g75cf468f22_0_24: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75cf468f22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g6c0e2b9450_0_100: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6c0e2b9450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Google Shape;217;g6c0e2b9450_0_109: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6c0e2b9450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1" name="Shape 221"/>
        <p:cNvGrpSpPr/>
        <p:nvPr/>
      </p:nvGrpSpPr>
      <p:grpSpPr>
        <a:xfrm>
          <a:off x="0" y="0"/>
          <a:ext cx="0" cy="0"/>
          <a:chOff x="0" y="0"/>
          <a:chExt cx="0" cy="0"/>
        </a:xfrm>
      </p:grpSpPr>
      <p:sp>
        <p:nvSpPr>
          <p:cNvPr id="222" name="Google Shape;222;g6c0e2b9450_0_115:notes"/>
          <p:cNvSpPr/>
          <p:nvPr>
            <p:ph idx="2" type="sldImg"/>
          </p:nvPr>
        </p:nvSpPr>
        <p:spPr>
          <a:xfrm>
            <a:off x="686104" y="685800"/>
            <a:ext cx="54864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6c0e2b9450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827306"/>
            <a:ext cx="8520600" cy="2280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3149028"/>
            <a:ext cx="8520600" cy="8808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389833"/>
            <a:ext cx="8520600" cy="9354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94472"/>
            <a:ext cx="8520600" cy="6363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280528"/>
            <a:ext cx="8520600" cy="37959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94472"/>
            <a:ext cx="8520600" cy="6363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280528"/>
            <a:ext cx="3999900" cy="3795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280528"/>
            <a:ext cx="3999900" cy="37959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94472"/>
            <a:ext cx="8520600" cy="6363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617333"/>
            <a:ext cx="2808000" cy="839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544000"/>
            <a:ext cx="2808000" cy="35328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500167"/>
            <a:ext cx="6367800" cy="45453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39"/>
            <a:ext cx="4572000" cy="5715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370194"/>
            <a:ext cx="4045200" cy="16470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3114528"/>
            <a:ext cx="4045200" cy="13722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804528"/>
            <a:ext cx="3837000" cy="41058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700639"/>
            <a:ext cx="5998800" cy="6723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229028"/>
            <a:ext cx="8520600" cy="21816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502472"/>
            <a:ext cx="8520600" cy="14454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5181352"/>
            <a:ext cx="548700" cy="4374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94472"/>
            <a:ext cx="8520600" cy="6363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280528"/>
            <a:ext cx="8520600" cy="37959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5181352"/>
            <a:ext cx="548700" cy="4374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png"/><Relationship Id="rId4" Type="http://schemas.openxmlformats.org/officeDocument/2006/relationships/image" Target="../media/image5.png"/><Relationship Id="rId9" Type="http://schemas.openxmlformats.org/officeDocument/2006/relationships/image" Target="../media/image2.png"/><Relationship Id="rId5" Type="http://schemas.openxmlformats.org/officeDocument/2006/relationships/image" Target="../media/image14.png"/><Relationship Id="rId6" Type="http://schemas.openxmlformats.org/officeDocument/2006/relationships/image" Target="../media/image3.png"/><Relationship Id="rId7" Type="http://schemas.openxmlformats.org/officeDocument/2006/relationships/hyperlink" Target="http://www.youtube.com/watch?v=cZGghmwUcbQ" TargetMode="External"/><Relationship Id="rId8"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6.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3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8.png"/><Relationship Id="rId4" Type="http://schemas.openxmlformats.org/officeDocument/2006/relationships/image" Target="../media/image37.png"/><Relationship Id="rId5"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5.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7.png"/><Relationship Id="rId4" Type="http://schemas.openxmlformats.org/officeDocument/2006/relationships/image" Target="../media/image33.png"/><Relationship Id="rId5" Type="http://schemas.openxmlformats.org/officeDocument/2006/relationships/image" Target="../media/image3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7.png"/><Relationship Id="rId4" Type="http://schemas.openxmlformats.org/officeDocument/2006/relationships/hyperlink" Target="http://drive.google.com/file/d/1qtR14RFKicErt2h2aDIe0zqNtzfSIPZw/view" TargetMode="External"/><Relationship Id="rId5" Type="http://schemas.openxmlformats.org/officeDocument/2006/relationships/image" Target="../media/image21.jpg"/><Relationship Id="rId6" Type="http://schemas.openxmlformats.org/officeDocument/2006/relationships/hyperlink" Target="http://www.youtube.com/watch?v=6jQqSwN3yQw" TargetMode="External"/><Relationship Id="rId7" Type="http://schemas.openxmlformats.org/officeDocument/2006/relationships/image" Target="../media/image22.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30.png"/><Relationship Id="rId4" Type="http://schemas.openxmlformats.org/officeDocument/2006/relationships/image" Target="../media/image27.png"/><Relationship Id="rId5" Type="http://schemas.openxmlformats.org/officeDocument/2006/relationships/image" Target="../media/image23.png"/><Relationship Id="rId6" Type="http://schemas.openxmlformats.org/officeDocument/2006/relationships/image" Target="../media/image3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3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32.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drive.google.com/file/d/1IQ1s2XWsj3wm_SebYX8UqpjlM5PWxI7k/view" TargetMode="Externa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0" l="0" r="0" t="0"/>
          <a:stretch/>
        </p:blipFill>
        <p:spPr>
          <a:xfrm>
            <a:off x="111225" y="90825"/>
            <a:ext cx="1301026" cy="1211100"/>
          </a:xfrm>
          <a:prstGeom prst="rect">
            <a:avLst/>
          </a:prstGeom>
          <a:noFill/>
          <a:ln>
            <a:noFill/>
          </a:ln>
        </p:spPr>
      </p:pic>
      <p:pic>
        <p:nvPicPr>
          <p:cNvPr id="55" name="Google Shape;55;p13"/>
          <p:cNvPicPr preferRelativeResize="0"/>
          <p:nvPr/>
        </p:nvPicPr>
        <p:blipFill rotWithShape="1">
          <a:blip r:embed="rId4">
            <a:alphaModFix/>
          </a:blip>
          <a:srcRect b="0" l="0" r="0" t="0"/>
          <a:stretch/>
        </p:blipFill>
        <p:spPr>
          <a:xfrm>
            <a:off x="6751212" y="90825"/>
            <a:ext cx="1202275" cy="1119200"/>
          </a:xfrm>
          <a:prstGeom prst="rect">
            <a:avLst/>
          </a:prstGeom>
          <a:noFill/>
          <a:ln>
            <a:noFill/>
          </a:ln>
        </p:spPr>
      </p:pic>
      <p:pic>
        <p:nvPicPr>
          <p:cNvPr id="56" name="Google Shape;56;p13"/>
          <p:cNvPicPr preferRelativeResize="0"/>
          <p:nvPr/>
        </p:nvPicPr>
        <p:blipFill rotWithShape="1">
          <a:blip r:embed="rId5">
            <a:alphaModFix/>
          </a:blip>
          <a:srcRect b="0" l="0" r="0" t="0"/>
          <a:stretch/>
        </p:blipFill>
        <p:spPr>
          <a:xfrm>
            <a:off x="1445988" y="90813"/>
            <a:ext cx="1106900" cy="1119200"/>
          </a:xfrm>
          <a:prstGeom prst="rect">
            <a:avLst/>
          </a:prstGeom>
          <a:noFill/>
          <a:ln>
            <a:noFill/>
          </a:ln>
        </p:spPr>
      </p:pic>
      <p:pic>
        <p:nvPicPr>
          <p:cNvPr id="57" name="Google Shape;57;p13"/>
          <p:cNvPicPr preferRelativeResize="0"/>
          <p:nvPr/>
        </p:nvPicPr>
        <p:blipFill rotWithShape="1">
          <a:blip r:embed="rId6">
            <a:alphaModFix/>
          </a:blip>
          <a:srcRect b="0" l="0" r="0" t="0"/>
          <a:stretch/>
        </p:blipFill>
        <p:spPr>
          <a:xfrm>
            <a:off x="8101826" y="44875"/>
            <a:ext cx="934175" cy="1211098"/>
          </a:xfrm>
          <a:prstGeom prst="rect">
            <a:avLst/>
          </a:prstGeom>
          <a:noFill/>
          <a:ln>
            <a:noFill/>
          </a:ln>
        </p:spPr>
      </p:pic>
      <p:sp>
        <p:nvSpPr>
          <p:cNvPr id="58" name="Google Shape;58;p13"/>
          <p:cNvSpPr txBox="1"/>
          <p:nvPr/>
        </p:nvSpPr>
        <p:spPr>
          <a:xfrm>
            <a:off x="2532976" y="90825"/>
            <a:ext cx="4087200" cy="810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4800">
                <a:latin typeface="Calibri"/>
                <a:ea typeface="Calibri"/>
                <a:cs typeface="Calibri"/>
                <a:sym typeface="Calibri"/>
              </a:rPr>
              <a:t>Welcome</a:t>
            </a:r>
            <a:endParaRPr b="1" sz="4800">
              <a:latin typeface="Calibri"/>
              <a:ea typeface="Calibri"/>
              <a:cs typeface="Calibri"/>
              <a:sym typeface="Calibri"/>
            </a:endParaRPr>
          </a:p>
        </p:txBody>
      </p:sp>
      <p:sp>
        <p:nvSpPr>
          <p:cNvPr id="59" name="Google Shape;59;p13"/>
          <p:cNvSpPr txBox="1"/>
          <p:nvPr/>
        </p:nvSpPr>
        <p:spPr>
          <a:xfrm>
            <a:off x="2438575" y="977625"/>
            <a:ext cx="4164300" cy="4176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b="1" lang="en" sz="3000">
                <a:solidFill>
                  <a:schemeClr val="dk1"/>
                </a:solidFill>
                <a:latin typeface="Calibri"/>
                <a:ea typeface="Calibri"/>
                <a:cs typeface="Calibri"/>
                <a:sym typeface="Calibri"/>
              </a:rPr>
              <a:t>Please sit in your forms</a:t>
            </a:r>
            <a:r>
              <a:rPr b="1" lang="en" sz="4800">
                <a:solidFill>
                  <a:schemeClr val="dk1"/>
                </a:solidFill>
                <a:latin typeface="Calibri"/>
                <a:ea typeface="Calibri"/>
                <a:cs typeface="Calibri"/>
                <a:sym typeface="Calibri"/>
              </a:rPr>
              <a:t> </a:t>
            </a:r>
            <a:endParaRPr/>
          </a:p>
        </p:txBody>
      </p:sp>
      <p:pic>
        <p:nvPicPr>
          <p:cNvPr descr="They make such good advertisements." id="60" name="Google Shape;60;p13" title="Heartwarming Thai Commercial - Thai Good Stories   By Linaloved">
            <a:hlinkClick r:id="rId7"/>
          </p:cNvPr>
          <p:cNvPicPr preferRelativeResize="0"/>
          <p:nvPr/>
        </p:nvPicPr>
        <p:blipFill>
          <a:blip r:embed="rId8">
            <a:alphaModFix/>
          </a:blip>
          <a:stretch>
            <a:fillRect/>
          </a:stretch>
        </p:blipFill>
        <p:spPr>
          <a:xfrm>
            <a:off x="230525" y="1395225"/>
            <a:ext cx="5424625" cy="4068475"/>
          </a:xfrm>
          <a:prstGeom prst="rect">
            <a:avLst/>
          </a:prstGeom>
          <a:noFill/>
          <a:ln>
            <a:noFill/>
          </a:ln>
        </p:spPr>
      </p:pic>
      <p:sp>
        <p:nvSpPr>
          <p:cNvPr id="61" name="Google Shape;61;p13"/>
          <p:cNvSpPr txBox="1"/>
          <p:nvPr/>
        </p:nvSpPr>
        <p:spPr>
          <a:xfrm>
            <a:off x="5798525" y="1430975"/>
            <a:ext cx="3102000" cy="4068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400"/>
              <a:t>Thought of the Week!</a:t>
            </a:r>
            <a:endParaRPr b="1" sz="24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62" name="Google Shape;62;p13"/>
          <p:cNvPicPr preferRelativeResize="0"/>
          <p:nvPr/>
        </p:nvPicPr>
        <p:blipFill rotWithShape="1">
          <a:blip r:embed="rId9">
            <a:alphaModFix/>
          </a:blip>
          <a:srcRect b="16153" l="14079" r="13609" t="19997"/>
          <a:stretch/>
        </p:blipFill>
        <p:spPr>
          <a:xfrm>
            <a:off x="5858775" y="2350400"/>
            <a:ext cx="3102000" cy="273901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 name="Shape 66"/>
        <p:cNvGrpSpPr/>
        <p:nvPr/>
      </p:nvGrpSpPr>
      <p:grpSpPr>
        <a:xfrm>
          <a:off x="0" y="0"/>
          <a:ext cx="0" cy="0"/>
          <a:chOff x="0" y="0"/>
          <a:chExt cx="0" cy="0"/>
        </a:xfrm>
      </p:grpSpPr>
      <p:sp>
        <p:nvSpPr>
          <p:cNvPr id="67" name="Google Shape;67;p14"/>
          <p:cNvSpPr txBox="1"/>
          <p:nvPr/>
        </p:nvSpPr>
        <p:spPr>
          <a:xfrm>
            <a:off x="214750" y="190900"/>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6000"/>
              <a:t>Charity</a:t>
            </a:r>
            <a:endParaRPr b="1" sz="6000"/>
          </a:p>
        </p:txBody>
      </p:sp>
      <p:sp>
        <p:nvSpPr>
          <p:cNvPr id="68" name="Google Shape;68;p14"/>
          <p:cNvSpPr txBox="1"/>
          <p:nvPr/>
        </p:nvSpPr>
        <p:spPr>
          <a:xfrm>
            <a:off x="497550" y="1312425"/>
            <a:ext cx="8148900" cy="1318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FF0000"/>
                </a:solidFill>
                <a:highlight>
                  <a:srgbClr val="FFFFFF"/>
                </a:highlight>
              </a:rPr>
              <a:t>The voluntary giving of help to those in need, as a humanitarian act</a:t>
            </a:r>
            <a:endParaRPr b="1" sz="3600">
              <a:solidFill>
                <a:srgbClr val="FF0000"/>
              </a:solidFill>
            </a:endParaRPr>
          </a:p>
        </p:txBody>
      </p:sp>
      <p:sp>
        <p:nvSpPr>
          <p:cNvPr id="69" name="Google Shape;69;p14"/>
          <p:cNvSpPr txBox="1"/>
          <p:nvPr/>
        </p:nvSpPr>
        <p:spPr>
          <a:xfrm>
            <a:off x="497550" y="2779950"/>
            <a:ext cx="8148900" cy="2803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solidFill>
                  <a:srgbClr val="38761D"/>
                </a:solidFill>
                <a:highlight>
                  <a:srgbClr val="FFFFFF"/>
                </a:highlight>
              </a:rPr>
              <a:t>Selflessly giving of your</a:t>
            </a:r>
            <a:endParaRPr b="1" sz="3000">
              <a:solidFill>
                <a:srgbClr val="38761D"/>
              </a:solidFill>
              <a:highlight>
                <a:srgbClr val="FFFFFF"/>
              </a:highlight>
            </a:endParaRPr>
          </a:p>
          <a:p>
            <a:pPr indent="0" lvl="0" marL="0" rtl="0" algn="ctr">
              <a:spcBef>
                <a:spcPts val="0"/>
              </a:spcBef>
              <a:spcAft>
                <a:spcPts val="0"/>
              </a:spcAft>
              <a:buNone/>
            </a:pPr>
            <a:r>
              <a:rPr b="1" lang="en" sz="3000">
                <a:solidFill>
                  <a:srgbClr val="38761D"/>
                </a:solidFill>
                <a:highlight>
                  <a:srgbClr val="FFFFFF"/>
                </a:highlight>
              </a:rPr>
              <a:t>Money</a:t>
            </a:r>
            <a:endParaRPr b="1" sz="3000">
              <a:solidFill>
                <a:srgbClr val="38761D"/>
              </a:solidFill>
              <a:highlight>
                <a:srgbClr val="FFFFFF"/>
              </a:highlight>
            </a:endParaRPr>
          </a:p>
          <a:p>
            <a:pPr indent="0" lvl="0" marL="0" rtl="0" algn="ctr">
              <a:spcBef>
                <a:spcPts val="0"/>
              </a:spcBef>
              <a:spcAft>
                <a:spcPts val="0"/>
              </a:spcAft>
              <a:buNone/>
            </a:pPr>
            <a:r>
              <a:rPr b="1" lang="en" sz="3000">
                <a:solidFill>
                  <a:srgbClr val="38761D"/>
                </a:solidFill>
                <a:highlight>
                  <a:srgbClr val="FFFFFF"/>
                </a:highlight>
              </a:rPr>
              <a:t>Food</a:t>
            </a:r>
            <a:endParaRPr b="1" sz="3000">
              <a:solidFill>
                <a:srgbClr val="38761D"/>
              </a:solidFill>
              <a:highlight>
                <a:srgbClr val="FFFFFF"/>
              </a:highlight>
            </a:endParaRPr>
          </a:p>
          <a:p>
            <a:pPr indent="0" lvl="0" marL="0" rtl="0" algn="ctr">
              <a:spcBef>
                <a:spcPts val="0"/>
              </a:spcBef>
              <a:spcAft>
                <a:spcPts val="0"/>
              </a:spcAft>
              <a:buNone/>
            </a:pPr>
            <a:r>
              <a:rPr b="1" lang="en" sz="3000">
                <a:solidFill>
                  <a:srgbClr val="38761D"/>
                </a:solidFill>
                <a:highlight>
                  <a:srgbClr val="FFFFFF"/>
                </a:highlight>
              </a:rPr>
              <a:t>Time or</a:t>
            </a:r>
            <a:endParaRPr b="1" sz="3000">
              <a:solidFill>
                <a:srgbClr val="38761D"/>
              </a:solidFill>
              <a:highlight>
                <a:srgbClr val="FFFFFF"/>
              </a:highlight>
            </a:endParaRPr>
          </a:p>
          <a:p>
            <a:pPr indent="0" lvl="0" marL="0" rtl="0" algn="ctr">
              <a:spcBef>
                <a:spcPts val="0"/>
              </a:spcBef>
              <a:spcAft>
                <a:spcPts val="0"/>
              </a:spcAft>
              <a:buNone/>
            </a:pPr>
            <a:r>
              <a:rPr b="1" lang="en" sz="3000">
                <a:solidFill>
                  <a:srgbClr val="38761D"/>
                </a:solidFill>
                <a:highlight>
                  <a:srgbClr val="FFFFFF"/>
                </a:highlight>
              </a:rPr>
              <a:t>Oneself</a:t>
            </a:r>
            <a:endParaRPr b="1" sz="3000">
              <a:solidFill>
                <a:srgbClr val="38761D"/>
              </a:solidFill>
              <a:highlight>
                <a:srgbClr val="FFFFFF"/>
              </a:highlight>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73" name="Shape 73"/>
        <p:cNvGrpSpPr/>
        <p:nvPr/>
      </p:nvGrpSpPr>
      <p:grpSpPr>
        <a:xfrm>
          <a:off x="0" y="0"/>
          <a:ext cx="0" cy="0"/>
          <a:chOff x="0" y="0"/>
          <a:chExt cx="0" cy="0"/>
        </a:xfrm>
      </p:grpSpPr>
      <p:pic>
        <p:nvPicPr>
          <p:cNvPr id="74" name="Google Shape;74;p15"/>
          <p:cNvPicPr preferRelativeResize="0"/>
          <p:nvPr/>
        </p:nvPicPr>
        <p:blipFill rotWithShape="1">
          <a:blip r:embed="rId3">
            <a:alphaModFix/>
          </a:blip>
          <a:srcRect b="10185" l="8270" r="3460" t="0"/>
          <a:stretch/>
        </p:blipFill>
        <p:spPr>
          <a:xfrm>
            <a:off x="0" y="568755"/>
            <a:ext cx="9143999" cy="516249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8" name="Shape 78"/>
        <p:cNvGrpSpPr/>
        <p:nvPr/>
      </p:nvGrpSpPr>
      <p:grpSpPr>
        <a:xfrm>
          <a:off x="0" y="0"/>
          <a:ext cx="0" cy="0"/>
          <a:chOff x="0" y="0"/>
          <a:chExt cx="0" cy="0"/>
        </a:xfrm>
      </p:grpSpPr>
      <p:pic>
        <p:nvPicPr>
          <p:cNvPr id="79" name="Google Shape;79;p16"/>
          <p:cNvPicPr preferRelativeResize="0"/>
          <p:nvPr/>
        </p:nvPicPr>
        <p:blipFill>
          <a:blip r:embed="rId3">
            <a:alphaModFix/>
          </a:blip>
          <a:stretch>
            <a:fillRect/>
          </a:stretch>
        </p:blipFill>
        <p:spPr>
          <a:xfrm>
            <a:off x="1045025" y="1693450"/>
            <a:ext cx="3585953" cy="2422776"/>
          </a:xfrm>
          <a:prstGeom prst="rect">
            <a:avLst/>
          </a:prstGeom>
          <a:noFill/>
          <a:ln>
            <a:noFill/>
          </a:ln>
        </p:spPr>
      </p:pic>
      <p:sp>
        <p:nvSpPr>
          <p:cNvPr id="80" name="Google Shape;80;p16"/>
          <p:cNvSpPr txBox="1"/>
          <p:nvPr/>
        </p:nvSpPr>
        <p:spPr>
          <a:xfrm>
            <a:off x="524850" y="4296975"/>
            <a:ext cx="80943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600"/>
              <a:t>Do we do enough?</a:t>
            </a:r>
            <a:endParaRPr b="1" sz="3600"/>
          </a:p>
          <a:p>
            <a:pPr indent="0" lvl="0" marL="0" rtl="0" algn="ctr">
              <a:spcBef>
                <a:spcPts val="0"/>
              </a:spcBef>
              <a:spcAft>
                <a:spcPts val="0"/>
              </a:spcAft>
              <a:buNone/>
            </a:pPr>
            <a:r>
              <a:rPr b="1" lang="en" sz="3600"/>
              <a:t>Can we be better?</a:t>
            </a:r>
            <a:endParaRPr b="1" sz="3600"/>
          </a:p>
        </p:txBody>
      </p:sp>
      <p:pic>
        <p:nvPicPr>
          <p:cNvPr id="81" name="Google Shape;81;p16"/>
          <p:cNvPicPr preferRelativeResize="0"/>
          <p:nvPr/>
        </p:nvPicPr>
        <p:blipFill rotWithShape="1">
          <a:blip r:embed="rId4">
            <a:alphaModFix/>
          </a:blip>
          <a:srcRect b="0" l="0" r="0" t="0"/>
          <a:stretch/>
        </p:blipFill>
        <p:spPr>
          <a:xfrm>
            <a:off x="4953209" y="1693450"/>
            <a:ext cx="2966342" cy="2422775"/>
          </a:xfrm>
          <a:prstGeom prst="rect">
            <a:avLst/>
          </a:prstGeom>
          <a:noFill/>
          <a:ln>
            <a:noFill/>
          </a:ln>
        </p:spPr>
      </p:pic>
      <p:sp>
        <p:nvSpPr>
          <p:cNvPr id="82" name="Google Shape;82;p16"/>
          <p:cNvSpPr txBox="1"/>
          <p:nvPr/>
        </p:nvSpPr>
        <p:spPr>
          <a:xfrm>
            <a:off x="367150" y="343300"/>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600">
                <a:solidFill>
                  <a:srgbClr val="FF0000"/>
                </a:solidFill>
              </a:rPr>
              <a:t>Charity at Eastern High Community Campus</a:t>
            </a:r>
            <a:endParaRPr b="1" sz="360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6" name="Shape 86"/>
        <p:cNvGrpSpPr/>
        <p:nvPr/>
      </p:nvGrpSpPr>
      <p:grpSpPr>
        <a:xfrm>
          <a:off x="0" y="0"/>
          <a:ext cx="0" cy="0"/>
          <a:chOff x="0" y="0"/>
          <a:chExt cx="0" cy="0"/>
        </a:xfrm>
      </p:grpSpPr>
      <p:sp>
        <p:nvSpPr>
          <p:cNvPr id="87" name="Google Shape;87;p17"/>
          <p:cNvSpPr txBox="1"/>
          <p:nvPr/>
        </p:nvSpPr>
        <p:spPr>
          <a:xfrm>
            <a:off x="161900" y="2485575"/>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6000"/>
              <a:t>Can you name these charities that we have connections with?</a:t>
            </a:r>
            <a:endParaRPr b="1" sz="6000"/>
          </a:p>
        </p:txBody>
      </p:sp>
      <p:pic>
        <p:nvPicPr>
          <p:cNvPr id="88" name="Google Shape;88;p17"/>
          <p:cNvPicPr preferRelativeResize="0"/>
          <p:nvPr/>
        </p:nvPicPr>
        <p:blipFill>
          <a:blip r:embed="rId3">
            <a:alphaModFix/>
          </a:blip>
          <a:stretch>
            <a:fillRect/>
          </a:stretch>
        </p:blipFill>
        <p:spPr>
          <a:xfrm>
            <a:off x="2663525" y="195675"/>
            <a:ext cx="3949851" cy="20208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2" name="Shape 92"/>
        <p:cNvGrpSpPr/>
        <p:nvPr/>
      </p:nvGrpSpPr>
      <p:grpSpPr>
        <a:xfrm>
          <a:off x="0" y="0"/>
          <a:ext cx="0" cy="0"/>
          <a:chOff x="0" y="0"/>
          <a:chExt cx="0" cy="0"/>
        </a:xfrm>
      </p:grpSpPr>
      <p:sp>
        <p:nvSpPr>
          <p:cNvPr id="93" name="Google Shape;93;p18"/>
          <p:cNvSpPr txBox="1"/>
          <p:nvPr/>
        </p:nvSpPr>
        <p:spPr>
          <a:xfrm>
            <a:off x="214750" y="190900"/>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4800"/>
              <a:t>Which charity has this loveable bear as </a:t>
            </a:r>
            <a:r>
              <a:rPr b="1" lang="en" sz="4800"/>
              <a:t>its</a:t>
            </a:r>
            <a:r>
              <a:rPr b="1" lang="en" sz="4800"/>
              <a:t> mascot</a:t>
            </a:r>
            <a:r>
              <a:rPr b="1" lang="en" sz="4800"/>
              <a:t>?</a:t>
            </a:r>
            <a:endParaRPr b="1" sz="4800"/>
          </a:p>
        </p:txBody>
      </p:sp>
      <p:pic>
        <p:nvPicPr>
          <p:cNvPr id="94" name="Google Shape;94;p18"/>
          <p:cNvPicPr preferRelativeResize="0"/>
          <p:nvPr/>
        </p:nvPicPr>
        <p:blipFill>
          <a:blip r:embed="rId3">
            <a:alphaModFix/>
          </a:blip>
          <a:stretch>
            <a:fillRect/>
          </a:stretch>
        </p:blipFill>
        <p:spPr>
          <a:xfrm>
            <a:off x="2046079" y="2078200"/>
            <a:ext cx="5285875" cy="33859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8" name="Shape 98"/>
        <p:cNvGrpSpPr/>
        <p:nvPr/>
      </p:nvGrpSpPr>
      <p:grpSpPr>
        <a:xfrm>
          <a:off x="0" y="0"/>
          <a:ext cx="0" cy="0"/>
          <a:chOff x="0" y="0"/>
          <a:chExt cx="0" cy="0"/>
        </a:xfrm>
      </p:grpSpPr>
      <p:sp>
        <p:nvSpPr>
          <p:cNvPr id="99" name="Google Shape;99;p19"/>
          <p:cNvSpPr txBox="1"/>
          <p:nvPr/>
        </p:nvSpPr>
        <p:spPr>
          <a:xfrm>
            <a:off x="214750" y="190900"/>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4800"/>
              <a:t>Anyone recognise this mouse from this Welsh Charity</a:t>
            </a:r>
            <a:r>
              <a:rPr b="1" lang="en" sz="4800"/>
              <a:t>?</a:t>
            </a:r>
            <a:endParaRPr b="1" sz="4800"/>
          </a:p>
        </p:txBody>
      </p:sp>
      <p:pic>
        <p:nvPicPr>
          <p:cNvPr id="100" name="Google Shape;100;p19"/>
          <p:cNvPicPr preferRelativeResize="0"/>
          <p:nvPr/>
        </p:nvPicPr>
        <p:blipFill rotWithShape="1">
          <a:blip r:embed="rId3">
            <a:alphaModFix/>
          </a:blip>
          <a:srcRect b="37457" l="0" r="0" t="0"/>
          <a:stretch/>
        </p:blipFill>
        <p:spPr>
          <a:xfrm>
            <a:off x="2266400" y="2526025"/>
            <a:ext cx="4611199" cy="288392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4" name="Shape 104"/>
        <p:cNvGrpSpPr/>
        <p:nvPr/>
      </p:nvGrpSpPr>
      <p:grpSpPr>
        <a:xfrm>
          <a:off x="0" y="0"/>
          <a:ext cx="0" cy="0"/>
          <a:chOff x="0" y="0"/>
          <a:chExt cx="0" cy="0"/>
        </a:xfrm>
      </p:grpSpPr>
      <p:sp>
        <p:nvSpPr>
          <p:cNvPr id="105" name="Google Shape;105;p20"/>
          <p:cNvSpPr txBox="1"/>
          <p:nvPr/>
        </p:nvSpPr>
        <p:spPr>
          <a:xfrm>
            <a:off x="214750" y="190900"/>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6000"/>
              <a:t>When would you wear a red nose</a:t>
            </a:r>
            <a:r>
              <a:rPr b="1" lang="en" sz="6000"/>
              <a:t>?</a:t>
            </a:r>
            <a:endParaRPr b="1" sz="6000"/>
          </a:p>
        </p:txBody>
      </p:sp>
      <p:pic>
        <p:nvPicPr>
          <p:cNvPr id="106" name="Google Shape;106;p20"/>
          <p:cNvPicPr preferRelativeResize="0"/>
          <p:nvPr/>
        </p:nvPicPr>
        <p:blipFill>
          <a:blip r:embed="rId3">
            <a:alphaModFix/>
          </a:blip>
          <a:stretch>
            <a:fillRect/>
          </a:stretch>
        </p:blipFill>
        <p:spPr>
          <a:xfrm>
            <a:off x="2479350" y="2506150"/>
            <a:ext cx="4204375" cy="25226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0" name="Shape 110"/>
        <p:cNvGrpSpPr/>
        <p:nvPr/>
      </p:nvGrpSpPr>
      <p:grpSpPr>
        <a:xfrm>
          <a:off x="0" y="0"/>
          <a:ext cx="0" cy="0"/>
          <a:chOff x="0" y="0"/>
          <a:chExt cx="0" cy="0"/>
        </a:xfrm>
      </p:grpSpPr>
      <p:sp>
        <p:nvSpPr>
          <p:cNvPr id="111" name="Google Shape;111;p21"/>
          <p:cNvSpPr txBox="1"/>
          <p:nvPr/>
        </p:nvSpPr>
        <p:spPr>
          <a:xfrm>
            <a:off x="214750" y="190900"/>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6000"/>
              <a:t>Why were some staff growing some awful facial hair?</a:t>
            </a:r>
            <a:endParaRPr b="1" sz="6000"/>
          </a:p>
        </p:txBody>
      </p:sp>
      <p:pic>
        <p:nvPicPr>
          <p:cNvPr id="112" name="Google Shape;112;p21"/>
          <p:cNvPicPr preferRelativeResize="0"/>
          <p:nvPr/>
        </p:nvPicPr>
        <p:blipFill rotWithShape="1">
          <a:blip r:embed="rId3">
            <a:alphaModFix/>
          </a:blip>
          <a:srcRect b="0" l="0" r="0" t="46609"/>
          <a:stretch/>
        </p:blipFill>
        <p:spPr>
          <a:xfrm>
            <a:off x="1483375" y="3308175"/>
            <a:ext cx="6074851" cy="2162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6" name="Shape 116"/>
        <p:cNvGrpSpPr/>
        <p:nvPr/>
      </p:nvGrpSpPr>
      <p:grpSpPr>
        <a:xfrm>
          <a:off x="0" y="0"/>
          <a:ext cx="0" cy="0"/>
          <a:chOff x="0" y="0"/>
          <a:chExt cx="0" cy="0"/>
        </a:xfrm>
      </p:grpSpPr>
      <p:sp>
        <p:nvSpPr>
          <p:cNvPr id="117" name="Google Shape;117;p22"/>
          <p:cNvSpPr txBox="1"/>
          <p:nvPr/>
        </p:nvSpPr>
        <p:spPr>
          <a:xfrm>
            <a:off x="205200" y="342450"/>
            <a:ext cx="8733600" cy="485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6000"/>
              <a:t>These are all worthy charities but there is one that is more personal to us at the moment.</a:t>
            </a:r>
            <a:endParaRPr b="1" sz="6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23"/>
          <p:cNvSpPr txBox="1"/>
          <p:nvPr/>
        </p:nvSpPr>
        <p:spPr>
          <a:xfrm>
            <a:off x="214750" y="190900"/>
            <a:ext cx="8733600" cy="1169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6000"/>
              <a:t>This one has recently helped a member of staff and a pupil</a:t>
            </a:r>
            <a:r>
              <a:rPr b="1" lang="en" sz="6000"/>
              <a:t>?</a:t>
            </a:r>
            <a:endParaRPr b="1" sz="6000"/>
          </a:p>
        </p:txBody>
      </p:sp>
      <p:pic>
        <p:nvPicPr>
          <p:cNvPr id="123" name="Google Shape;123;p23"/>
          <p:cNvPicPr preferRelativeResize="0"/>
          <p:nvPr/>
        </p:nvPicPr>
        <p:blipFill rotWithShape="1">
          <a:blip r:embed="rId3">
            <a:alphaModFix/>
          </a:blip>
          <a:srcRect b="34421" l="0" r="0" t="0"/>
          <a:stretch/>
        </p:blipFill>
        <p:spPr>
          <a:xfrm>
            <a:off x="1012325" y="3151200"/>
            <a:ext cx="7385646" cy="249522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7" name="Shape 127"/>
        <p:cNvGrpSpPr/>
        <p:nvPr/>
      </p:nvGrpSpPr>
      <p:grpSpPr>
        <a:xfrm>
          <a:off x="0" y="0"/>
          <a:ext cx="0" cy="0"/>
          <a:chOff x="0" y="0"/>
          <a:chExt cx="0" cy="0"/>
        </a:xfrm>
      </p:grpSpPr>
      <p:pic>
        <p:nvPicPr>
          <p:cNvPr id="128" name="Google Shape;128;p24"/>
          <p:cNvPicPr preferRelativeResize="0"/>
          <p:nvPr/>
        </p:nvPicPr>
        <p:blipFill>
          <a:blip r:embed="rId3">
            <a:alphaModFix/>
          </a:blip>
          <a:stretch>
            <a:fillRect/>
          </a:stretch>
        </p:blipFill>
        <p:spPr>
          <a:xfrm>
            <a:off x="152400" y="152400"/>
            <a:ext cx="8781051" cy="2163900"/>
          </a:xfrm>
          <a:prstGeom prst="rect">
            <a:avLst/>
          </a:prstGeom>
          <a:noFill/>
          <a:ln>
            <a:noFill/>
          </a:ln>
        </p:spPr>
      </p:pic>
      <p:pic>
        <p:nvPicPr>
          <p:cNvPr id="129" name="Google Shape;129;p24"/>
          <p:cNvPicPr preferRelativeResize="0"/>
          <p:nvPr/>
        </p:nvPicPr>
        <p:blipFill>
          <a:blip r:embed="rId4">
            <a:alphaModFix/>
          </a:blip>
          <a:stretch>
            <a:fillRect/>
          </a:stretch>
        </p:blipFill>
        <p:spPr>
          <a:xfrm>
            <a:off x="3550425" y="1981625"/>
            <a:ext cx="5177927" cy="3451952"/>
          </a:xfrm>
          <a:prstGeom prst="rect">
            <a:avLst/>
          </a:prstGeom>
          <a:noFill/>
          <a:ln>
            <a:noFill/>
          </a:ln>
        </p:spPr>
      </p:pic>
      <p:pic>
        <p:nvPicPr>
          <p:cNvPr id="130" name="Google Shape;130;p24"/>
          <p:cNvPicPr preferRelativeResize="0"/>
          <p:nvPr/>
        </p:nvPicPr>
        <p:blipFill>
          <a:blip r:embed="rId5">
            <a:alphaModFix/>
          </a:blip>
          <a:stretch>
            <a:fillRect/>
          </a:stretch>
        </p:blipFill>
        <p:spPr>
          <a:xfrm>
            <a:off x="152400" y="3201225"/>
            <a:ext cx="3245626" cy="223235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4" name="Shape 134"/>
        <p:cNvGrpSpPr/>
        <p:nvPr/>
      </p:nvGrpSpPr>
      <p:grpSpPr>
        <a:xfrm>
          <a:off x="0" y="0"/>
          <a:ext cx="0" cy="0"/>
          <a:chOff x="0" y="0"/>
          <a:chExt cx="0" cy="0"/>
        </a:xfrm>
      </p:grpSpPr>
      <p:sp>
        <p:nvSpPr>
          <p:cNvPr id="135" name="Google Shape;135;p25"/>
          <p:cNvSpPr txBox="1"/>
          <p:nvPr/>
        </p:nvSpPr>
        <p:spPr>
          <a:xfrm>
            <a:off x="238625" y="238625"/>
            <a:ext cx="8602200" cy="1288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 sz="4000">
                <a:solidFill>
                  <a:srgbClr val="6AA84F"/>
                </a:solidFill>
                <a:latin typeface="Calibri"/>
                <a:ea typeface="Calibri"/>
                <a:cs typeface="Calibri"/>
                <a:sym typeface="Calibri"/>
              </a:rPr>
              <a:t>The Wales</a:t>
            </a:r>
            <a:r>
              <a:rPr b="1" lang="en" sz="4000">
                <a:solidFill>
                  <a:srgbClr val="FF0000"/>
                </a:solidFill>
                <a:latin typeface="Calibri"/>
                <a:ea typeface="Calibri"/>
                <a:cs typeface="Calibri"/>
                <a:sym typeface="Calibri"/>
              </a:rPr>
              <a:t> Air Ambulance </a:t>
            </a:r>
            <a:r>
              <a:rPr b="1" lang="en" sz="4000">
                <a:solidFill>
                  <a:srgbClr val="6AA84F"/>
                </a:solidFill>
                <a:latin typeface="Calibri"/>
                <a:ea typeface="Calibri"/>
                <a:cs typeface="Calibri"/>
                <a:sym typeface="Calibri"/>
              </a:rPr>
              <a:t>helps to:</a:t>
            </a:r>
            <a:endParaRPr b="1" sz="4000">
              <a:solidFill>
                <a:srgbClr val="6AA84F"/>
              </a:solidFill>
              <a:latin typeface="Calibri"/>
              <a:ea typeface="Calibri"/>
              <a:cs typeface="Calibri"/>
              <a:sym typeface="Calibri"/>
            </a:endParaRPr>
          </a:p>
          <a:p>
            <a:pPr indent="0" lvl="0" marL="0" rtl="0" algn="l">
              <a:spcBef>
                <a:spcPts val="0"/>
              </a:spcBef>
              <a:spcAft>
                <a:spcPts val="0"/>
              </a:spcAft>
              <a:buNone/>
            </a:pPr>
            <a:r>
              <a:t/>
            </a:r>
            <a:endParaRPr sz="4000"/>
          </a:p>
        </p:txBody>
      </p:sp>
      <p:sp>
        <p:nvSpPr>
          <p:cNvPr id="136" name="Google Shape;136;p25"/>
          <p:cNvSpPr txBox="1"/>
          <p:nvPr/>
        </p:nvSpPr>
        <p:spPr>
          <a:xfrm>
            <a:off x="238625" y="1146650"/>
            <a:ext cx="8702100" cy="4351200"/>
          </a:xfrm>
          <a:prstGeom prst="rect">
            <a:avLst/>
          </a:prstGeom>
          <a:noFill/>
          <a:ln>
            <a:noFill/>
          </a:ln>
        </p:spPr>
        <p:txBody>
          <a:bodyPr anchorCtr="0" anchor="t" bIns="91425" lIns="91425" spcFirstLastPara="1" rIns="91425" wrap="square" tIns="91425">
            <a:noAutofit/>
          </a:bodyPr>
          <a:lstStyle/>
          <a:p>
            <a:pPr indent="-381000" lvl="0" marL="457200" rtl="0" algn="l">
              <a:lnSpc>
                <a:spcPct val="115000"/>
              </a:lnSpc>
              <a:spcBef>
                <a:spcPts val="0"/>
              </a:spcBef>
              <a:spcAft>
                <a:spcPts val="0"/>
              </a:spcAft>
              <a:buClr>
                <a:schemeClr val="dk1"/>
              </a:buClr>
              <a:buSzPts val="2400"/>
              <a:buFont typeface="Comic Sans MS"/>
              <a:buChar char="●"/>
            </a:pPr>
            <a:r>
              <a:rPr lang="en" sz="2400">
                <a:solidFill>
                  <a:schemeClr val="dk1"/>
                </a:solidFill>
                <a:latin typeface="Comic Sans MS"/>
                <a:ea typeface="Comic Sans MS"/>
                <a:cs typeface="Comic Sans MS"/>
                <a:sym typeface="Comic Sans MS"/>
              </a:rPr>
              <a:t>Transfer poorly children and babies to specialist unit.</a:t>
            </a:r>
            <a:endParaRPr sz="2400">
              <a:solidFill>
                <a:schemeClr val="dk1"/>
              </a:solidFill>
              <a:latin typeface="Comic Sans MS"/>
              <a:ea typeface="Comic Sans MS"/>
              <a:cs typeface="Comic Sans MS"/>
              <a:sym typeface="Comic Sans MS"/>
            </a:endParaRPr>
          </a:p>
          <a:p>
            <a:pPr indent="0" lvl="0" marL="0" rtl="0" algn="l">
              <a:lnSpc>
                <a:spcPct val="115000"/>
              </a:lnSpc>
              <a:spcBef>
                <a:spcPts val="0"/>
              </a:spcBef>
              <a:spcAft>
                <a:spcPts val="0"/>
              </a:spcAft>
              <a:buNone/>
            </a:pPr>
            <a:r>
              <a:t/>
            </a:r>
            <a:endParaRPr sz="1000">
              <a:solidFill>
                <a:schemeClr val="dk1"/>
              </a:solidFill>
              <a:latin typeface="Comic Sans MS"/>
              <a:ea typeface="Comic Sans MS"/>
              <a:cs typeface="Comic Sans MS"/>
              <a:sym typeface="Comic Sans MS"/>
            </a:endParaRPr>
          </a:p>
          <a:p>
            <a:pPr indent="-381000" lvl="0" marL="457200" rtl="0" algn="l">
              <a:lnSpc>
                <a:spcPct val="115000"/>
              </a:lnSpc>
              <a:spcBef>
                <a:spcPts val="0"/>
              </a:spcBef>
              <a:spcAft>
                <a:spcPts val="0"/>
              </a:spcAft>
              <a:buClr>
                <a:schemeClr val="dk1"/>
              </a:buClr>
              <a:buSzPts val="2400"/>
              <a:buFont typeface="Comic Sans MS"/>
              <a:buChar char="●"/>
            </a:pPr>
            <a:r>
              <a:rPr lang="en" sz="2400">
                <a:solidFill>
                  <a:schemeClr val="dk1"/>
                </a:solidFill>
                <a:latin typeface="Comic Sans MS"/>
                <a:ea typeface="Comic Sans MS"/>
                <a:cs typeface="Comic Sans MS"/>
                <a:sym typeface="Comic Sans MS"/>
              </a:rPr>
              <a:t>Respond to 999 missions using treatments and equipment for children</a:t>
            </a:r>
            <a:endParaRPr sz="2400">
              <a:solidFill>
                <a:schemeClr val="dk1"/>
              </a:solidFill>
              <a:latin typeface="Comic Sans MS"/>
              <a:ea typeface="Comic Sans MS"/>
              <a:cs typeface="Comic Sans MS"/>
              <a:sym typeface="Comic Sans MS"/>
            </a:endParaRPr>
          </a:p>
          <a:p>
            <a:pPr indent="0" lvl="0" marL="457200" rtl="0" algn="l">
              <a:lnSpc>
                <a:spcPct val="115000"/>
              </a:lnSpc>
              <a:spcBef>
                <a:spcPts val="0"/>
              </a:spcBef>
              <a:spcAft>
                <a:spcPts val="0"/>
              </a:spcAft>
              <a:buNone/>
            </a:pPr>
            <a:r>
              <a:t/>
            </a:r>
            <a:endParaRPr sz="1000">
              <a:solidFill>
                <a:schemeClr val="dk1"/>
              </a:solidFill>
              <a:latin typeface="Comic Sans MS"/>
              <a:ea typeface="Comic Sans MS"/>
              <a:cs typeface="Comic Sans MS"/>
              <a:sym typeface="Comic Sans MS"/>
            </a:endParaRPr>
          </a:p>
          <a:p>
            <a:pPr indent="-381000" lvl="0" marL="457200" rtl="0" algn="l">
              <a:lnSpc>
                <a:spcPct val="115000"/>
              </a:lnSpc>
              <a:spcBef>
                <a:spcPts val="0"/>
              </a:spcBef>
              <a:spcAft>
                <a:spcPts val="0"/>
              </a:spcAft>
              <a:buClr>
                <a:schemeClr val="dk1"/>
              </a:buClr>
              <a:buSzPts val="2400"/>
              <a:buFont typeface="Comic Sans MS"/>
              <a:buChar char="●"/>
            </a:pPr>
            <a:r>
              <a:rPr lang="en" sz="2400">
                <a:solidFill>
                  <a:schemeClr val="dk1"/>
                </a:solidFill>
                <a:latin typeface="Comic Sans MS"/>
                <a:ea typeface="Comic Sans MS"/>
                <a:cs typeface="Comic Sans MS"/>
                <a:sym typeface="Comic Sans MS"/>
              </a:rPr>
              <a:t>Fly vulnerable babies in our advanced flight incubator system , keeping tiny lives warm and well oxygenated for their journey</a:t>
            </a:r>
            <a:endParaRPr sz="2400">
              <a:solidFill>
                <a:schemeClr val="dk1"/>
              </a:solidFill>
              <a:latin typeface="Comic Sans MS"/>
              <a:ea typeface="Comic Sans MS"/>
              <a:cs typeface="Comic Sans MS"/>
              <a:sym typeface="Comic Sans MS"/>
            </a:endParaRPr>
          </a:p>
          <a:p>
            <a:pPr indent="0" lvl="0" marL="457200" rtl="0" algn="l">
              <a:lnSpc>
                <a:spcPct val="115000"/>
              </a:lnSpc>
              <a:spcBef>
                <a:spcPts val="0"/>
              </a:spcBef>
              <a:spcAft>
                <a:spcPts val="0"/>
              </a:spcAft>
              <a:buNone/>
            </a:pPr>
            <a:r>
              <a:t/>
            </a:r>
            <a:endParaRPr sz="1000">
              <a:solidFill>
                <a:schemeClr val="dk1"/>
              </a:solidFill>
              <a:latin typeface="Comic Sans MS"/>
              <a:ea typeface="Comic Sans MS"/>
              <a:cs typeface="Comic Sans MS"/>
              <a:sym typeface="Comic Sans MS"/>
            </a:endParaRPr>
          </a:p>
          <a:p>
            <a:pPr indent="-381000" lvl="0" marL="457200" rtl="0" algn="l">
              <a:lnSpc>
                <a:spcPct val="115000"/>
              </a:lnSpc>
              <a:spcBef>
                <a:spcPts val="0"/>
              </a:spcBef>
              <a:spcAft>
                <a:spcPts val="0"/>
              </a:spcAft>
              <a:buClr>
                <a:schemeClr val="dk1"/>
              </a:buClr>
              <a:buSzPts val="2400"/>
              <a:buFont typeface="Comic Sans MS"/>
              <a:buChar char="●"/>
            </a:pPr>
            <a:r>
              <a:rPr lang="en" sz="2400">
                <a:solidFill>
                  <a:schemeClr val="dk1"/>
                </a:solidFill>
                <a:latin typeface="Comic Sans MS"/>
                <a:ea typeface="Comic Sans MS"/>
                <a:cs typeface="Comic Sans MS"/>
                <a:sym typeface="Comic Sans MS"/>
              </a:rPr>
              <a:t>Work closely with neonatal and paediatric experts in Wales who can be flown to critical cases or accompany children on hospital transfers</a:t>
            </a:r>
            <a:endParaRPr sz="2400">
              <a:solidFill>
                <a:schemeClr val="dk1"/>
              </a:solidFill>
              <a:latin typeface="Comic Sans MS"/>
              <a:ea typeface="Comic Sans MS"/>
              <a:cs typeface="Comic Sans MS"/>
              <a:sym typeface="Comic Sans M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sp>
        <p:nvSpPr>
          <p:cNvPr id="141" name="Google Shape;141;p26"/>
          <p:cNvSpPr txBox="1"/>
          <p:nvPr/>
        </p:nvSpPr>
        <p:spPr>
          <a:xfrm>
            <a:off x="129875" y="238625"/>
            <a:ext cx="8756400" cy="25749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 sz="4000">
                <a:solidFill>
                  <a:srgbClr val="6AA84F"/>
                </a:solidFill>
                <a:latin typeface="Calibri"/>
                <a:ea typeface="Calibri"/>
                <a:cs typeface="Calibri"/>
                <a:sym typeface="Calibri"/>
              </a:rPr>
              <a:t>We are going to raise money for </a:t>
            </a:r>
            <a:endParaRPr b="1" sz="4000">
              <a:solidFill>
                <a:srgbClr val="6AA84F"/>
              </a:solidFill>
              <a:latin typeface="Calibri"/>
              <a:ea typeface="Calibri"/>
              <a:cs typeface="Calibri"/>
              <a:sym typeface="Calibri"/>
            </a:endParaRPr>
          </a:p>
          <a:p>
            <a:pPr indent="0" lvl="0" marL="0" rtl="0" algn="ctr">
              <a:lnSpc>
                <a:spcPct val="115000"/>
              </a:lnSpc>
              <a:spcBef>
                <a:spcPts val="0"/>
              </a:spcBef>
              <a:spcAft>
                <a:spcPts val="0"/>
              </a:spcAft>
              <a:buClr>
                <a:schemeClr val="dk1"/>
              </a:buClr>
              <a:buSzPts val="1100"/>
              <a:buFont typeface="Arial"/>
              <a:buNone/>
            </a:pPr>
            <a:r>
              <a:rPr b="1" lang="en" sz="4000">
                <a:solidFill>
                  <a:srgbClr val="6AA84F"/>
                </a:solidFill>
                <a:latin typeface="Calibri"/>
                <a:ea typeface="Calibri"/>
                <a:cs typeface="Calibri"/>
                <a:sym typeface="Calibri"/>
              </a:rPr>
              <a:t>Wales Air Ambulance </a:t>
            </a:r>
            <a:endParaRPr b="1" sz="4000">
              <a:solidFill>
                <a:srgbClr val="6AA84F"/>
              </a:solidFill>
              <a:latin typeface="Calibri"/>
              <a:ea typeface="Calibri"/>
              <a:cs typeface="Calibri"/>
              <a:sym typeface="Calibri"/>
            </a:endParaRPr>
          </a:p>
          <a:p>
            <a:pPr indent="0" lvl="0" marL="0" rtl="0" algn="ctr">
              <a:lnSpc>
                <a:spcPct val="115000"/>
              </a:lnSpc>
              <a:spcBef>
                <a:spcPts val="0"/>
              </a:spcBef>
              <a:spcAft>
                <a:spcPts val="0"/>
              </a:spcAft>
              <a:buClr>
                <a:schemeClr val="dk1"/>
              </a:buClr>
              <a:buSzPts val="1100"/>
              <a:buFont typeface="Arial"/>
              <a:buNone/>
            </a:pPr>
            <a:r>
              <a:rPr b="1" lang="en" sz="4000">
                <a:solidFill>
                  <a:srgbClr val="6AA84F"/>
                </a:solidFill>
                <a:latin typeface="Calibri"/>
                <a:ea typeface="Calibri"/>
                <a:cs typeface="Calibri"/>
                <a:sym typeface="Calibri"/>
              </a:rPr>
              <a:t>because they helped </a:t>
            </a:r>
            <a:endParaRPr b="1" sz="6000">
              <a:solidFill>
                <a:srgbClr val="6AA84F"/>
              </a:solidFill>
              <a:latin typeface="Calibri"/>
              <a:ea typeface="Calibri"/>
              <a:cs typeface="Calibri"/>
              <a:sym typeface="Calibri"/>
            </a:endParaRPr>
          </a:p>
          <a:p>
            <a:pPr indent="0" lvl="0" marL="0" rtl="0" algn="ctr">
              <a:lnSpc>
                <a:spcPct val="115000"/>
              </a:lnSpc>
              <a:spcBef>
                <a:spcPts val="0"/>
              </a:spcBef>
              <a:spcAft>
                <a:spcPts val="0"/>
              </a:spcAft>
              <a:buClr>
                <a:schemeClr val="dk1"/>
              </a:buClr>
              <a:buSzPts val="1100"/>
              <a:buFont typeface="Arial"/>
              <a:buNone/>
            </a:pPr>
            <a:r>
              <a:rPr b="1" lang="en" sz="6000">
                <a:solidFill>
                  <a:srgbClr val="FF0000"/>
                </a:solidFill>
                <a:latin typeface="Calibri"/>
                <a:ea typeface="Calibri"/>
                <a:cs typeface="Calibri"/>
                <a:sym typeface="Calibri"/>
              </a:rPr>
              <a:t>Charlie</a:t>
            </a:r>
            <a:endParaRPr b="1" sz="6000">
              <a:solidFill>
                <a:srgbClr val="FF0000"/>
              </a:solidFill>
              <a:latin typeface="Calibri"/>
              <a:ea typeface="Calibri"/>
              <a:cs typeface="Calibri"/>
              <a:sym typeface="Calibri"/>
            </a:endParaRPr>
          </a:p>
          <a:p>
            <a:pPr indent="0" lvl="0" marL="0" rtl="0" algn="l">
              <a:spcBef>
                <a:spcPts val="0"/>
              </a:spcBef>
              <a:spcAft>
                <a:spcPts val="0"/>
              </a:spcAft>
              <a:buNone/>
            </a:pPr>
            <a:r>
              <a:t/>
            </a:r>
            <a:endParaRPr sz="4000"/>
          </a:p>
        </p:txBody>
      </p:sp>
      <p:sp>
        <p:nvSpPr>
          <p:cNvPr id="142" name="Google Shape;142;p26"/>
          <p:cNvSpPr txBox="1"/>
          <p:nvPr/>
        </p:nvSpPr>
        <p:spPr>
          <a:xfrm>
            <a:off x="954500" y="3567400"/>
            <a:ext cx="7158600" cy="1634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36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6" name="Shape 146"/>
        <p:cNvGrpSpPr/>
        <p:nvPr/>
      </p:nvGrpSpPr>
      <p:grpSpPr>
        <a:xfrm>
          <a:off x="0" y="0"/>
          <a:ext cx="0" cy="0"/>
          <a:chOff x="0" y="0"/>
          <a:chExt cx="0" cy="0"/>
        </a:xfrm>
      </p:grpSpPr>
      <p:pic>
        <p:nvPicPr>
          <p:cNvPr id="147" name="Google Shape;147;p27"/>
          <p:cNvPicPr preferRelativeResize="0"/>
          <p:nvPr/>
        </p:nvPicPr>
        <p:blipFill>
          <a:blip r:embed="rId3">
            <a:alphaModFix/>
          </a:blip>
          <a:stretch>
            <a:fillRect/>
          </a:stretch>
        </p:blipFill>
        <p:spPr>
          <a:xfrm>
            <a:off x="395538" y="152400"/>
            <a:ext cx="4664224" cy="2643250"/>
          </a:xfrm>
          <a:prstGeom prst="rect">
            <a:avLst/>
          </a:prstGeom>
          <a:noFill/>
          <a:ln>
            <a:noFill/>
          </a:ln>
        </p:spPr>
      </p:pic>
      <p:pic>
        <p:nvPicPr>
          <p:cNvPr id="148" name="Google Shape;148;p27"/>
          <p:cNvPicPr preferRelativeResize="0"/>
          <p:nvPr/>
        </p:nvPicPr>
        <p:blipFill>
          <a:blip r:embed="rId4">
            <a:alphaModFix/>
          </a:blip>
          <a:stretch>
            <a:fillRect/>
          </a:stretch>
        </p:blipFill>
        <p:spPr>
          <a:xfrm>
            <a:off x="5282924" y="152400"/>
            <a:ext cx="3076034" cy="5410200"/>
          </a:xfrm>
          <a:prstGeom prst="rect">
            <a:avLst/>
          </a:prstGeom>
          <a:noFill/>
          <a:ln>
            <a:noFill/>
          </a:ln>
        </p:spPr>
      </p:pic>
      <p:sp>
        <p:nvSpPr>
          <p:cNvPr id="149" name="Google Shape;149;p27"/>
          <p:cNvSpPr txBox="1"/>
          <p:nvPr/>
        </p:nvSpPr>
        <p:spPr>
          <a:xfrm>
            <a:off x="395550" y="2944100"/>
            <a:ext cx="4664100" cy="2643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2400">
                <a:solidFill>
                  <a:srgbClr val="00B0F0"/>
                </a:solidFill>
                <a:latin typeface="Calibri"/>
                <a:ea typeface="Calibri"/>
                <a:cs typeface="Calibri"/>
                <a:sym typeface="Calibri"/>
              </a:rPr>
              <a:t>CHARLIE</a:t>
            </a:r>
            <a:endParaRPr b="1" sz="2400">
              <a:solidFill>
                <a:srgbClr val="00B0F0"/>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lang="en" sz="2400">
                <a:solidFill>
                  <a:schemeClr val="dk1"/>
                </a:solidFill>
              </a:rPr>
              <a:t>•</a:t>
            </a:r>
            <a:r>
              <a:rPr lang="en" sz="2400">
                <a:solidFill>
                  <a:schemeClr val="dk1"/>
                </a:solidFill>
                <a:latin typeface="Comic Sans MS"/>
                <a:ea typeface="Comic Sans MS"/>
                <a:cs typeface="Comic Sans MS"/>
                <a:sym typeface="Comic Sans MS"/>
              </a:rPr>
              <a:t>Born 4 weeks early</a:t>
            </a:r>
            <a:endParaRPr sz="2400">
              <a:solidFill>
                <a:schemeClr val="dk1"/>
              </a:solidFill>
              <a:latin typeface="Comic Sans MS"/>
              <a:ea typeface="Comic Sans MS"/>
              <a:cs typeface="Comic Sans MS"/>
              <a:sym typeface="Comic Sans MS"/>
            </a:endParaRPr>
          </a:p>
          <a:p>
            <a:pPr indent="0" lvl="0" marL="0" rtl="0" algn="l">
              <a:lnSpc>
                <a:spcPct val="115000"/>
              </a:lnSpc>
              <a:spcBef>
                <a:spcPts val="0"/>
              </a:spcBef>
              <a:spcAft>
                <a:spcPts val="0"/>
              </a:spcAft>
              <a:buClr>
                <a:schemeClr val="dk1"/>
              </a:buClr>
              <a:buSzPts val="1100"/>
              <a:buFont typeface="Arial"/>
              <a:buNone/>
            </a:pPr>
            <a:r>
              <a:rPr lang="en" sz="2400">
                <a:solidFill>
                  <a:schemeClr val="dk1"/>
                </a:solidFill>
              </a:rPr>
              <a:t>•</a:t>
            </a:r>
            <a:r>
              <a:rPr lang="en" sz="2400">
                <a:solidFill>
                  <a:schemeClr val="dk1"/>
                </a:solidFill>
                <a:latin typeface="Comic Sans MS"/>
                <a:ea typeface="Comic Sans MS"/>
                <a:cs typeface="Comic Sans MS"/>
                <a:sym typeface="Comic Sans MS"/>
              </a:rPr>
              <a:t>Weighed just 4lb 12oz</a:t>
            </a:r>
            <a:endParaRPr sz="2400">
              <a:solidFill>
                <a:schemeClr val="dk1"/>
              </a:solidFill>
              <a:latin typeface="Comic Sans MS"/>
              <a:ea typeface="Comic Sans MS"/>
              <a:cs typeface="Comic Sans MS"/>
              <a:sym typeface="Comic Sans MS"/>
            </a:endParaRPr>
          </a:p>
          <a:p>
            <a:pPr indent="0" lvl="0" marL="0" rtl="0" algn="l">
              <a:lnSpc>
                <a:spcPct val="115000"/>
              </a:lnSpc>
              <a:spcBef>
                <a:spcPts val="0"/>
              </a:spcBef>
              <a:spcAft>
                <a:spcPts val="0"/>
              </a:spcAft>
              <a:buClr>
                <a:schemeClr val="dk1"/>
              </a:buClr>
              <a:buSzPts val="1100"/>
              <a:buFont typeface="Arial"/>
              <a:buNone/>
            </a:pPr>
            <a:r>
              <a:rPr lang="en" sz="2400">
                <a:solidFill>
                  <a:schemeClr val="dk1"/>
                </a:solidFill>
              </a:rPr>
              <a:t>•</a:t>
            </a:r>
            <a:r>
              <a:rPr lang="en" sz="2400">
                <a:solidFill>
                  <a:schemeClr val="dk1"/>
                </a:solidFill>
                <a:latin typeface="Comic Sans MS"/>
                <a:ea typeface="Comic Sans MS"/>
                <a:cs typeface="Comic Sans MS"/>
                <a:sym typeface="Comic Sans MS"/>
              </a:rPr>
              <a:t>Needed specialist care</a:t>
            </a:r>
            <a:endParaRPr sz="2400">
              <a:solidFill>
                <a:schemeClr val="dk1"/>
              </a:solidFill>
              <a:latin typeface="Comic Sans MS"/>
              <a:ea typeface="Comic Sans MS"/>
              <a:cs typeface="Comic Sans MS"/>
              <a:sym typeface="Comic Sans MS"/>
            </a:endParaRPr>
          </a:p>
          <a:p>
            <a:pPr indent="0" lvl="0" marL="0" rtl="0" algn="l">
              <a:lnSpc>
                <a:spcPct val="115000"/>
              </a:lnSpc>
              <a:spcBef>
                <a:spcPts val="0"/>
              </a:spcBef>
              <a:spcAft>
                <a:spcPts val="0"/>
              </a:spcAft>
              <a:buClr>
                <a:schemeClr val="dk1"/>
              </a:buClr>
              <a:buSzPts val="1100"/>
              <a:buFont typeface="Arial"/>
              <a:buNone/>
            </a:pPr>
            <a:r>
              <a:rPr lang="en" sz="2400">
                <a:solidFill>
                  <a:schemeClr val="dk1"/>
                </a:solidFill>
              </a:rPr>
              <a:t>•</a:t>
            </a:r>
            <a:r>
              <a:rPr lang="en" sz="2400">
                <a:solidFill>
                  <a:schemeClr val="dk1"/>
                </a:solidFill>
                <a:latin typeface="Comic Sans MS"/>
                <a:ea typeface="Comic Sans MS"/>
                <a:cs typeface="Comic Sans MS"/>
                <a:sym typeface="Comic Sans MS"/>
              </a:rPr>
              <a:t>Born with an enlarged liver and spleen</a:t>
            </a:r>
            <a:endParaRPr sz="24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3" name="Shape 153"/>
        <p:cNvGrpSpPr/>
        <p:nvPr/>
      </p:nvGrpSpPr>
      <p:grpSpPr>
        <a:xfrm>
          <a:off x="0" y="0"/>
          <a:ext cx="0" cy="0"/>
          <a:chOff x="0" y="0"/>
          <a:chExt cx="0" cy="0"/>
        </a:xfrm>
      </p:grpSpPr>
      <p:pic>
        <p:nvPicPr>
          <p:cNvPr id="154" name="Google Shape;154;p28"/>
          <p:cNvPicPr preferRelativeResize="0"/>
          <p:nvPr/>
        </p:nvPicPr>
        <p:blipFill rotWithShape="1">
          <a:blip r:embed="rId3">
            <a:alphaModFix/>
          </a:blip>
          <a:srcRect b="13880" l="0" r="78782" t="7478"/>
          <a:stretch/>
        </p:blipFill>
        <p:spPr>
          <a:xfrm>
            <a:off x="4316350" y="211825"/>
            <a:ext cx="1875499" cy="2015600"/>
          </a:xfrm>
          <a:prstGeom prst="rect">
            <a:avLst/>
          </a:prstGeom>
          <a:noFill/>
          <a:ln>
            <a:noFill/>
          </a:ln>
        </p:spPr>
      </p:pic>
      <p:sp>
        <p:nvSpPr>
          <p:cNvPr id="155" name="Google Shape;155;p28"/>
          <p:cNvSpPr txBox="1"/>
          <p:nvPr/>
        </p:nvSpPr>
        <p:spPr>
          <a:xfrm>
            <a:off x="4316350" y="2409200"/>
            <a:ext cx="4647600" cy="207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Comic Sans MS"/>
                <a:ea typeface="Comic Sans MS"/>
                <a:cs typeface="Comic Sans MS"/>
                <a:sym typeface="Comic Sans MS"/>
              </a:rPr>
              <a:t>Due to Charlie’s condition he needed to have treatment in Birmingham’s Children’s Hospital which specialises in Liver conditions. </a:t>
            </a:r>
            <a:endParaRPr sz="24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a:p>
        </p:txBody>
      </p:sp>
      <p:pic>
        <p:nvPicPr>
          <p:cNvPr id="156" name="Google Shape;156;p28"/>
          <p:cNvPicPr preferRelativeResize="0"/>
          <p:nvPr/>
        </p:nvPicPr>
        <p:blipFill rotWithShape="1">
          <a:blip r:embed="rId3">
            <a:alphaModFix/>
          </a:blip>
          <a:srcRect b="0" l="22043" r="55070" t="0"/>
          <a:stretch/>
        </p:blipFill>
        <p:spPr>
          <a:xfrm>
            <a:off x="-11" y="211825"/>
            <a:ext cx="4176461" cy="5291350"/>
          </a:xfrm>
          <a:prstGeom prst="rect">
            <a:avLst/>
          </a:prstGeom>
          <a:noFill/>
          <a:ln>
            <a:noFill/>
          </a:ln>
        </p:spPr>
      </p:pic>
      <p:pic>
        <p:nvPicPr>
          <p:cNvPr id="157" name="Google Shape;157;p28"/>
          <p:cNvPicPr preferRelativeResize="0"/>
          <p:nvPr/>
        </p:nvPicPr>
        <p:blipFill rotWithShape="1">
          <a:blip r:embed="rId4">
            <a:alphaModFix/>
          </a:blip>
          <a:srcRect b="5114" l="0" r="0" t="0"/>
          <a:stretch/>
        </p:blipFill>
        <p:spPr>
          <a:xfrm>
            <a:off x="6420450" y="211825"/>
            <a:ext cx="2446095" cy="20156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1" name="Shape 161"/>
        <p:cNvGrpSpPr/>
        <p:nvPr/>
      </p:nvGrpSpPr>
      <p:grpSpPr>
        <a:xfrm>
          <a:off x="0" y="0"/>
          <a:ext cx="0" cy="0"/>
          <a:chOff x="0" y="0"/>
          <a:chExt cx="0" cy="0"/>
        </a:xfrm>
      </p:grpSpPr>
      <p:pic>
        <p:nvPicPr>
          <p:cNvPr id="162" name="Google Shape;162;p29"/>
          <p:cNvPicPr preferRelativeResize="0"/>
          <p:nvPr/>
        </p:nvPicPr>
        <p:blipFill rotWithShape="1">
          <a:blip r:embed="rId3">
            <a:alphaModFix/>
          </a:blip>
          <a:srcRect b="0" l="0" r="55070" t="0"/>
          <a:stretch/>
        </p:blipFill>
        <p:spPr>
          <a:xfrm>
            <a:off x="152400" y="152400"/>
            <a:ext cx="3971500" cy="2563000"/>
          </a:xfrm>
          <a:prstGeom prst="rect">
            <a:avLst/>
          </a:prstGeom>
          <a:noFill/>
          <a:ln>
            <a:noFill/>
          </a:ln>
        </p:spPr>
      </p:pic>
      <p:sp>
        <p:nvSpPr>
          <p:cNvPr id="163" name="Google Shape;163;p29"/>
          <p:cNvSpPr txBox="1"/>
          <p:nvPr/>
        </p:nvSpPr>
        <p:spPr>
          <a:xfrm>
            <a:off x="173175" y="2835850"/>
            <a:ext cx="3950700" cy="260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chemeClr val="dk1"/>
                </a:solidFill>
                <a:latin typeface="Comic Sans MS"/>
                <a:ea typeface="Comic Sans MS"/>
                <a:cs typeface="Comic Sans MS"/>
                <a:sym typeface="Comic Sans MS"/>
              </a:rPr>
              <a:t>He </a:t>
            </a:r>
            <a:r>
              <a:rPr lang="en" sz="2400">
                <a:solidFill>
                  <a:schemeClr val="dk1"/>
                </a:solidFill>
                <a:latin typeface="Comic Sans MS"/>
                <a:ea typeface="Comic Sans MS"/>
                <a:cs typeface="Comic Sans MS"/>
                <a:sym typeface="Comic Sans MS"/>
              </a:rPr>
              <a:t>was transported by Air Ambulance because it was the quickest and fastest form of transport</a:t>
            </a:r>
            <a:endParaRPr sz="24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lang="en" sz="2400">
                <a:solidFill>
                  <a:srgbClr val="FF0000"/>
                </a:solidFill>
                <a:latin typeface="Comic Sans MS"/>
                <a:ea typeface="Comic Sans MS"/>
                <a:cs typeface="Comic Sans MS"/>
                <a:sym typeface="Comic Sans MS"/>
              </a:rPr>
              <a:t>2h 5mins by car</a:t>
            </a:r>
            <a:endParaRPr sz="2400">
              <a:solidFill>
                <a:srgbClr val="FF0000"/>
              </a:solidFill>
              <a:latin typeface="Comic Sans MS"/>
              <a:ea typeface="Comic Sans MS"/>
              <a:cs typeface="Comic Sans MS"/>
              <a:sym typeface="Comic Sans MS"/>
            </a:endParaRPr>
          </a:p>
          <a:p>
            <a:pPr indent="0" lvl="0" marL="0" rtl="0" algn="ctr">
              <a:spcBef>
                <a:spcPts val="0"/>
              </a:spcBef>
              <a:spcAft>
                <a:spcPts val="0"/>
              </a:spcAft>
              <a:buNone/>
            </a:pPr>
            <a:r>
              <a:rPr lang="en" sz="2400">
                <a:solidFill>
                  <a:srgbClr val="FF0000"/>
                </a:solidFill>
                <a:latin typeface="Comic Sans MS"/>
                <a:ea typeface="Comic Sans MS"/>
                <a:cs typeface="Comic Sans MS"/>
                <a:sym typeface="Comic Sans MS"/>
              </a:rPr>
              <a:t>30 minutes by </a:t>
            </a:r>
            <a:r>
              <a:rPr lang="en" sz="2400">
                <a:solidFill>
                  <a:srgbClr val="FF0000"/>
                </a:solidFill>
                <a:latin typeface="Comic Sans MS"/>
                <a:ea typeface="Comic Sans MS"/>
                <a:cs typeface="Comic Sans MS"/>
                <a:sym typeface="Comic Sans MS"/>
              </a:rPr>
              <a:t>helicopter</a:t>
            </a:r>
            <a:endParaRPr sz="2400">
              <a:solidFill>
                <a:srgbClr val="FF0000"/>
              </a:solidFill>
              <a:latin typeface="Comic Sans MS"/>
              <a:ea typeface="Comic Sans MS"/>
              <a:cs typeface="Comic Sans MS"/>
              <a:sym typeface="Comic Sans MS"/>
            </a:endParaRPr>
          </a:p>
          <a:p>
            <a:pPr indent="0" lvl="0" marL="0" rtl="0" algn="ctr">
              <a:spcBef>
                <a:spcPts val="0"/>
              </a:spcBef>
              <a:spcAft>
                <a:spcPts val="0"/>
              </a:spcAft>
              <a:buNone/>
            </a:pPr>
            <a:r>
              <a:rPr lang="en" sz="2400">
                <a:solidFill>
                  <a:schemeClr val="dk1"/>
                </a:solidFill>
                <a:latin typeface="Comic Sans MS"/>
                <a:ea typeface="Comic Sans MS"/>
                <a:cs typeface="Comic Sans MS"/>
                <a:sym typeface="Comic Sans MS"/>
              </a:rPr>
              <a:t> </a:t>
            </a:r>
            <a:endParaRPr sz="24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a:p>
        </p:txBody>
      </p:sp>
      <p:pic>
        <p:nvPicPr>
          <p:cNvPr id="164" name="Google Shape;164;p29"/>
          <p:cNvPicPr preferRelativeResize="0"/>
          <p:nvPr/>
        </p:nvPicPr>
        <p:blipFill>
          <a:blip r:embed="rId4">
            <a:alphaModFix/>
          </a:blip>
          <a:stretch>
            <a:fillRect/>
          </a:stretch>
        </p:blipFill>
        <p:spPr>
          <a:xfrm>
            <a:off x="4276300" y="152400"/>
            <a:ext cx="4715300" cy="3135791"/>
          </a:xfrm>
          <a:prstGeom prst="rect">
            <a:avLst/>
          </a:prstGeom>
          <a:noFill/>
          <a:ln>
            <a:noFill/>
          </a:ln>
        </p:spPr>
      </p:pic>
      <p:pic>
        <p:nvPicPr>
          <p:cNvPr id="165" name="Google Shape;165;p29"/>
          <p:cNvPicPr preferRelativeResize="0"/>
          <p:nvPr/>
        </p:nvPicPr>
        <p:blipFill rotWithShape="1">
          <a:blip r:embed="rId5">
            <a:alphaModFix/>
          </a:blip>
          <a:srcRect b="24094" l="11221" r="59858" t="47394"/>
          <a:stretch/>
        </p:blipFill>
        <p:spPr>
          <a:xfrm>
            <a:off x="4276300" y="3416700"/>
            <a:ext cx="2655452" cy="174522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9" name="Shape 169"/>
        <p:cNvGrpSpPr/>
        <p:nvPr/>
      </p:nvGrpSpPr>
      <p:grpSpPr>
        <a:xfrm>
          <a:off x="0" y="0"/>
          <a:ext cx="0" cy="0"/>
          <a:chOff x="0" y="0"/>
          <a:chExt cx="0" cy="0"/>
        </a:xfrm>
      </p:grpSpPr>
      <p:pic>
        <p:nvPicPr>
          <p:cNvPr id="170" name="Google Shape;170;p30"/>
          <p:cNvPicPr preferRelativeResize="0"/>
          <p:nvPr/>
        </p:nvPicPr>
        <p:blipFill rotWithShape="1">
          <a:blip r:embed="rId3">
            <a:alphaModFix/>
          </a:blip>
          <a:srcRect b="0" l="26948" r="58281" t="0"/>
          <a:stretch/>
        </p:blipFill>
        <p:spPr>
          <a:xfrm>
            <a:off x="173175" y="1066800"/>
            <a:ext cx="2163309" cy="4246775"/>
          </a:xfrm>
          <a:prstGeom prst="rect">
            <a:avLst/>
          </a:prstGeom>
          <a:noFill/>
          <a:ln>
            <a:noFill/>
          </a:ln>
        </p:spPr>
      </p:pic>
      <p:sp>
        <p:nvSpPr>
          <p:cNvPr id="171" name="Google Shape;171;p30"/>
          <p:cNvSpPr txBox="1"/>
          <p:nvPr/>
        </p:nvSpPr>
        <p:spPr>
          <a:xfrm>
            <a:off x="156300" y="152400"/>
            <a:ext cx="8831400" cy="847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400">
                <a:solidFill>
                  <a:schemeClr val="dk1"/>
                </a:solidFill>
                <a:latin typeface="Comic Sans MS"/>
                <a:ea typeface="Comic Sans MS"/>
                <a:cs typeface="Comic Sans MS"/>
                <a:sym typeface="Comic Sans MS"/>
              </a:rPr>
              <a:t>This is the moment he was taken in the helicopter from the University Hospital of Wales to Birmingham</a:t>
            </a:r>
            <a:endParaRPr>
              <a:solidFill>
                <a:schemeClr val="dk1"/>
              </a:solidFill>
            </a:endParaRPr>
          </a:p>
          <a:p>
            <a:pPr indent="0" lvl="0" marL="0" rtl="0" algn="ctr">
              <a:spcBef>
                <a:spcPts val="0"/>
              </a:spcBef>
              <a:spcAft>
                <a:spcPts val="0"/>
              </a:spcAft>
              <a:buNone/>
            </a:pPr>
            <a:r>
              <a:rPr lang="en" sz="2400">
                <a:solidFill>
                  <a:schemeClr val="dk1"/>
                </a:solidFill>
                <a:latin typeface="Comic Sans MS"/>
                <a:ea typeface="Comic Sans MS"/>
                <a:cs typeface="Comic Sans MS"/>
                <a:sym typeface="Comic Sans MS"/>
              </a:rPr>
              <a:t> </a:t>
            </a:r>
            <a:endParaRPr sz="24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t/>
            </a:r>
            <a:endParaRPr/>
          </a:p>
        </p:txBody>
      </p:sp>
      <p:pic>
        <p:nvPicPr>
          <p:cNvPr id="172" name="Google Shape;172;p30" title="final_5de82d1ac845f80014e79633_225423.mp4">
            <a:hlinkClick r:id="rId4"/>
          </p:cNvPr>
          <p:cNvPicPr preferRelativeResize="0"/>
          <p:nvPr/>
        </p:nvPicPr>
        <p:blipFill>
          <a:blip r:embed="rId5">
            <a:alphaModFix/>
          </a:blip>
          <a:stretch>
            <a:fillRect/>
          </a:stretch>
        </p:blipFill>
        <p:spPr>
          <a:xfrm>
            <a:off x="2560525" y="1066800"/>
            <a:ext cx="6291525" cy="4246775"/>
          </a:xfrm>
          <a:prstGeom prst="rect">
            <a:avLst/>
          </a:prstGeom>
          <a:noFill/>
          <a:ln>
            <a:noFill/>
          </a:ln>
        </p:spPr>
      </p:pic>
      <p:pic>
        <p:nvPicPr>
          <p:cNvPr descr="Helicopter ride around downtown, Fort Wayne IN &#10;Music by Michael giacchino - welcome to Jurassic world" id="173" name="Google Shape;173;p30" title="Helicopter ride">
            <a:hlinkClick r:id="rId6"/>
          </p:cNvPr>
          <p:cNvPicPr preferRelativeResize="0"/>
          <p:nvPr/>
        </p:nvPicPr>
        <p:blipFill>
          <a:blip r:embed="rId7">
            <a:alphaModFix/>
          </a:blip>
          <a:stretch>
            <a:fillRect/>
          </a:stretch>
        </p:blipFill>
        <p:spPr>
          <a:xfrm>
            <a:off x="8813200" y="5443753"/>
            <a:ext cx="191262" cy="1434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7" name="Shape 177"/>
        <p:cNvGrpSpPr/>
        <p:nvPr/>
      </p:nvGrpSpPr>
      <p:grpSpPr>
        <a:xfrm>
          <a:off x="0" y="0"/>
          <a:ext cx="0" cy="0"/>
          <a:chOff x="0" y="0"/>
          <a:chExt cx="0" cy="0"/>
        </a:xfrm>
      </p:grpSpPr>
      <p:sp>
        <p:nvSpPr>
          <p:cNvPr id="178" name="Google Shape;178;p31"/>
          <p:cNvSpPr txBox="1"/>
          <p:nvPr/>
        </p:nvSpPr>
        <p:spPr>
          <a:xfrm>
            <a:off x="173175" y="2835850"/>
            <a:ext cx="8839200" cy="2121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2400">
                <a:solidFill>
                  <a:schemeClr val="dk1"/>
                </a:solidFill>
                <a:latin typeface="Comic Sans MS"/>
                <a:ea typeface="Comic Sans MS"/>
                <a:cs typeface="Comic Sans MS"/>
                <a:sym typeface="Comic Sans MS"/>
              </a:rPr>
              <a:t>Charlie was seen quickly by doctors and diagnosed with hepatic hemangioma which is a mass on the liver. He needed an emergency operation because the mass was putting pressure on his heart, kidneys and spleen. The operation was successful. However, Charlie developed sepsis and needed further treatment.</a:t>
            </a:r>
            <a:endParaRPr sz="2400">
              <a:solidFill>
                <a:schemeClr val="dk1"/>
              </a:solidFill>
              <a:latin typeface="Comic Sans MS"/>
              <a:ea typeface="Comic Sans MS"/>
              <a:cs typeface="Comic Sans MS"/>
              <a:sym typeface="Comic Sans MS"/>
            </a:endParaRPr>
          </a:p>
        </p:txBody>
      </p:sp>
      <p:pic>
        <p:nvPicPr>
          <p:cNvPr id="179" name="Google Shape;179;p31"/>
          <p:cNvPicPr preferRelativeResize="0"/>
          <p:nvPr/>
        </p:nvPicPr>
        <p:blipFill>
          <a:blip r:embed="rId3">
            <a:alphaModFix/>
          </a:blip>
          <a:stretch>
            <a:fillRect/>
          </a:stretch>
        </p:blipFill>
        <p:spPr>
          <a:xfrm>
            <a:off x="1593575" y="174025"/>
            <a:ext cx="5998408" cy="25310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Google Shape;184;p32"/>
          <p:cNvSpPr txBox="1"/>
          <p:nvPr/>
        </p:nvSpPr>
        <p:spPr>
          <a:xfrm>
            <a:off x="173175" y="2835850"/>
            <a:ext cx="8839200" cy="1071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lang="en" sz="2400">
                <a:solidFill>
                  <a:schemeClr val="dk1"/>
                </a:solidFill>
                <a:latin typeface="Comic Sans MS"/>
                <a:ea typeface="Comic Sans MS"/>
                <a:cs typeface="Comic Sans MS"/>
                <a:sym typeface="Comic Sans MS"/>
              </a:rPr>
              <a:t>This is Charlie now. He is a happy and healthy baby who still has check ups in Birmingham but is growing well.</a:t>
            </a:r>
            <a:endParaRPr sz="2400">
              <a:solidFill>
                <a:schemeClr val="dk1"/>
              </a:solidFill>
              <a:latin typeface="Comic Sans MS"/>
              <a:ea typeface="Comic Sans MS"/>
              <a:cs typeface="Comic Sans MS"/>
              <a:sym typeface="Comic Sans MS"/>
            </a:endParaRPr>
          </a:p>
          <a:p>
            <a:pPr indent="0" lvl="0" marL="0" rtl="0" algn="ctr">
              <a:lnSpc>
                <a:spcPct val="115000"/>
              </a:lnSpc>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rtl="0" algn="ctr">
              <a:lnSpc>
                <a:spcPct val="115000"/>
              </a:lnSpc>
              <a:spcBef>
                <a:spcPts val="0"/>
              </a:spcBef>
              <a:spcAft>
                <a:spcPts val="0"/>
              </a:spcAft>
              <a:buNone/>
            </a:pPr>
            <a:r>
              <a:rPr lang="en" sz="2400">
                <a:solidFill>
                  <a:schemeClr val="dk1"/>
                </a:solidFill>
                <a:latin typeface="Comic Sans MS"/>
                <a:ea typeface="Comic Sans MS"/>
                <a:cs typeface="Comic Sans MS"/>
                <a:sym typeface="Comic Sans MS"/>
              </a:rPr>
              <a:t>Thanks to the help and support of the </a:t>
            </a:r>
            <a:endParaRPr sz="2400">
              <a:solidFill>
                <a:schemeClr val="dk1"/>
              </a:solidFill>
              <a:latin typeface="Comic Sans MS"/>
              <a:ea typeface="Comic Sans MS"/>
              <a:cs typeface="Comic Sans MS"/>
              <a:sym typeface="Comic Sans MS"/>
            </a:endParaRPr>
          </a:p>
          <a:p>
            <a:pPr indent="0" lvl="0" marL="0" rtl="0" algn="ctr">
              <a:lnSpc>
                <a:spcPct val="115000"/>
              </a:lnSpc>
              <a:spcBef>
                <a:spcPts val="0"/>
              </a:spcBef>
              <a:spcAft>
                <a:spcPts val="0"/>
              </a:spcAft>
              <a:buNone/>
            </a:pPr>
            <a:r>
              <a:rPr lang="en" sz="2400">
                <a:solidFill>
                  <a:schemeClr val="dk1"/>
                </a:solidFill>
                <a:latin typeface="Comic Sans MS"/>
                <a:ea typeface="Comic Sans MS"/>
                <a:cs typeface="Comic Sans MS"/>
                <a:sym typeface="Comic Sans MS"/>
              </a:rPr>
              <a:t>Wales Air Ambulance Service</a:t>
            </a:r>
            <a:endParaRPr sz="2400">
              <a:solidFill>
                <a:schemeClr val="dk1"/>
              </a:solidFill>
              <a:latin typeface="Comic Sans MS"/>
              <a:ea typeface="Comic Sans MS"/>
              <a:cs typeface="Comic Sans MS"/>
              <a:sym typeface="Comic Sans MS"/>
            </a:endParaRPr>
          </a:p>
        </p:txBody>
      </p:sp>
      <p:pic>
        <p:nvPicPr>
          <p:cNvPr id="185" name="Google Shape;185;p32"/>
          <p:cNvPicPr preferRelativeResize="0"/>
          <p:nvPr/>
        </p:nvPicPr>
        <p:blipFill>
          <a:blip r:embed="rId3">
            <a:alphaModFix/>
          </a:blip>
          <a:stretch>
            <a:fillRect/>
          </a:stretch>
        </p:blipFill>
        <p:spPr>
          <a:xfrm>
            <a:off x="964200" y="163225"/>
            <a:ext cx="7118579" cy="25310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9" name="Shape 189"/>
        <p:cNvGrpSpPr/>
        <p:nvPr/>
      </p:nvGrpSpPr>
      <p:grpSpPr>
        <a:xfrm>
          <a:off x="0" y="0"/>
          <a:ext cx="0" cy="0"/>
          <a:chOff x="0" y="0"/>
          <a:chExt cx="0" cy="0"/>
        </a:xfrm>
      </p:grpSpPr>
      <p:sp>
        <p:nvSpPr>
          <p:cNvPr id="190" name="Google Shape;190;p33"/>
          <p:cNvSpPr txBox="1"/>
          <p:nvPr/>
        </p:nvSpPr>
        <p:spPr>
          <a:xfrm>
            <a:off x="238625" y="238625"/>
            <a:ext cx="8602200" cy="1288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 sz="5400">
                <a:solidFill>
                  <a:srgbClr val="262626"/>
                </a:solidFill>
                <a:latin typeface="Calibri"/>
                <a:ea typeface="Calibri"/>
                <a:cs typeface="Calibri"/>
                <a:sym typeface="Calibri"/>
              </a:rPr>
              <a:t>Who is going to help us raise money for our new charity?</a:t>
            </a:r>
            <a:endParaRPr b="1" sz="5400">
              <a:solidFill>
                <a:srgbClr val="262626"/>
              </a:solidFill>
              <a:latin typeface="Calibri"/>
              <a:ea typeface="Calibri"/>
              <a:cs typeface="Calibri"/>
              <a:sym typeface="Calibri"/>
            </a:endParaRPr>
          </a:p>
          <a:p>
            <a:pPr indent="0" lvl="0" marL="0" rtl="0" algn="l">
              <a:spcBef>
                <a:spcPts val="0"/>
              </a:spcBef>
              <a:spcAft>
                <a:spcPts val="0"/>
              </a:spcAft>
              <a:buNone/>
            </a:pPr>
            <a:r>
              <a:t/>
            </a:r>
            <a:endParaRPr/>
          </a:p>
        </p:txBody>
      </p:sp>
      <p:pic>
        <p:nvPicPr>
          <p:cNvPr id="191" name="Google Shape;191;p33"/>
          <p:cNvPicPr preferRelativeResize="0"/>
          <p:nvPr/>
        </p:nvPicPr>
        <p:blipFill>
          <a:blip r:embed="rId3">
            <a:alphaModFix/>
          </a:blip>
          <a:stretch>
            <a:fillRect/>
          </a:stretch>
        </p:blipFill>
        <p:spPr>
          <a:xfrm>
            <a:off x="872400" y="2219775"/>
            <a:ext cx="2479075" cy="1558725"/>
          </a:xfrm>
          <a:prstGeom prst="rect">
            <a:avLst/>
          </a:prstGeom>
          <a:noFill/>
          <a:ln>
            <a:noFill/>
          </a:ln>
        </p:spPr>
      </p:pic>
      <p:pic>
        <p:nvPicPr>
          <p:cNvPr id="192" name="Google Shape;192;p33"/>
          <p:cNvPicPr preferRelativeResize="0"/>
          <p:nvPr/>
        </p:nvPicPr>
        <p:blipFill>
          <a:blip r:embed="rId4">
            <a:alphaModFix/>
          </a:blip>
          <a:stretch>
            <a:fillRect/>
          </a:stretch>
        </p:blipFill>
        <p:spPr>
          <a:xfrm>
            <a:off x="4047450" y="2380750"/>
            <a:ext cx="2089650" cy="1397750"/>
          </a:xfrm>
          <a:prstGeom prst="rect">
            <a:avLst/>
          </a:prstGeom>
          <a:noFill/>
          <a:ln>
            <a:noFill/>
          </a:ln>
        </p:spPr>
      </p:pic>
      <p:pic>
        <p:nvPicPr>
          <p:cNvPr id="193" name="Google Shape;193;p33"/>
          <p:cNvPicPr preferRelativeResize="0"/>
          <p:nvPr/>
        </p:nvPicPr>
        <p:blipFill rotWithShape="1">
          <a:blip r:embed="rId5">
            <a:alphaModFix/>
          </a:blip>
          <a:srcRect b="5691" l="23609" r="21318" t="23078"/>
          <a:stretch/>
        </p:blipFill>
        <p:spPr>
          <a:xfrm>
            <a:off x="6635025" y="2197638"/>
            <a:ext cx="1363800" cy="1763975"/>
          </a:xfrm>
          <a:prstGeom prst="rect">
            <a:avLst/>
          </a:prstGeom>
          <a:noFill/>
          <a:ln>
            <a:noFill/>
          </a:ln>
        </p:spPr>
      </p:pic>
      <p:grpSp>
        <p:nvGrpSpPr>
          <p:cNvPr id="194" name="Google Shape;194;p33"/>
          <p:cNvGrpSpPr/>
          <p:nvPr/>
        </p:nvGrpSpPr>
        <p:grpSpPr>
          <a:xfrm>
            <a:off x="2621738" y="3875050"/>
            <a:ext cx="3835974" cy="1680425"/>
            <a:chOff x="2621738" y="3875050"/>
            <a:chExt cx="3835974" cy="1680425"/>
          </a:xfrm>
        </p:grpSpPr>
        <p:pic>
          <p:nvPicPr>
            <p:cNvPr id="195" name="Google Shape;195;p33"/>
            <p:cNvPicPr preferRelativeResize="0"/>
            <p:nvPr/>
          </p:nvPicPr>
          <p:blipFill>
            <a:blip r:embed="rId6">
              <a:alphaModFix/>
            </a:blip>
            <a:stretch>
              <a:fillRect/>
            </a:stretch>
          </p:blipFill>
          <p:spPr>
            <a:xfrm>
              <a:off x="2621738" y="3875050"/>
              <a:ext cx="3835974" cy="1680425"/>
            </a:xfrm>
            <a:prstGeom prst="rect">
              <a:avLst/>
            </a:prstGeom>
            <a:noFill/>
            <a:ln>
              <a:noFill/>
            </a:ln>
          </p:spPr>
        </p:pic>
        <p:sp>
          <p:nvSpPr>
            <p:cNvPr id="196" name="Google Shape;196;p33"/>
            <p:cNvSpPr txBox="1"/>
            <p:nvPr/>
          </p:nvSpPr>
          <p:spPr>
            <a:xfrm>
              <a:off x="3604325" y="3961625"/>
              <a:ext cx="2672700" cy="1182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latin typeface="Comic Sans MS"/>
                  <a:ea typeface="Comic Sans MS"/>
                  <a:cs typeface="Comic Sans MS"/>
                  <a:sym typeface="Comic Sans MS"/>
                </a:rPr>
                <a:t>I’m Logging you!</a:t>
              </a:r>
              <a:endParaRPr b="1" sz="3000">
                <a:latin typeface="Comic Sans MS"/>
                <a:ea typeface="Comic Sans MS"/>
                <a:cs typeface="Comic Sans MS"/>
                <a:sym typeface="Comic Sans MS"/>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1"/>
                                        </p:tgtEl>
                                        <p:attrNameLst>
                                          <p:attrName>style.visibility</p:attrName>
                                        </p:attrNameLst>
                                      </p:cBhvr>
                                      <p:to>
                                        <p:strVal val="visible"/>
                                      </p:to>
                                    </p:set>
                                    <p:animEffect filter="fade" transition="in">
                                      <p:cBhvr>
                                        <p:cTn dur="1000"/>
                                        <p:tgtEl>
                                          <p:spTgt spid="19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2"/>
                                        </p:tgtEl>
                                        <p:attrNameLst>
                                          <p:attrName>style.visibility</p:attrName>
                                        </p:attrNameLst>
                                      </p:cBhvr>
                                      <p:to>
                                        <p:strVal val="visible"/>
                                      </p:to>
                                    </p:set>
                                    <p:animEffect filter="fade" transition="in">
                                      <p:cBhvr>
                                        <p:cTn dur="1000"/>
                                        <p:tgtEl>
                                          <p:spTgt spid="19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3"/>
                                        </p:tgtEl>
                                        <p:attrNameLst>
                                          <p:attrName>style.visibility</p:attrName>
                                        </p:attrNameLst>
                                      </p:cBhvr>
                                      <p:to>
                                        <p:strVal val="visible"/>
                                      </p:to>
                                    </p:set>
                                    <p:animEffect filter="fade" transition="in">
                                      <p:cBhvr>
                                        <p:cTn dur="1000"/>
                                        <p:tgtEl>
                                          <p:spTgt spid="19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94"/>
                                        </p:tgtEl>
                                        <p:attrNameLst>
                                          <p:attrName>style.visibility</p:attrName>
                                        </p:attrNameLst>
                                      </p:cBhvr>
                                      <p:to>
                                        <p:strVal val="visible"/>
                                      </p:to>
                                    </p:set>
                                    <p:animEffect filter="fade" transition="in">
                                      <p:cBhvr>
                                        <p:cTn dur="1000"/>
                                        <p:tgtEl>
                                          <p:spTgt spid="1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0" name="Shape 200"/>
        <p:cNvGrpSpPr/>
        <p:nvPr/>
      </p:nvGrpSpPr>
      <p:grpSpPr>
        <a:xfrm>
          <a:off x="0" y="0"/>
          <a:ext cx="0" cy="0"/>
          <a:chOff x="0" y="0"/>
          <a:chExt cx="0" cy="0"/>
        </a:xfrm>
      </p:grpSpPr>
      <p:pic>
        <p:nvPicPr>
          <p:cNvPr id="201" name="Google Shape;201;p34"/>
          <p:cNvPicPr preferRelativeResize="0"/>
          <p:nvPr/>
        </p:nvPicPr>
        <p:blipFill>
          <a:blip r:embed="rId3">
            <a:alphaModFix/>
          </a:blip>
          <a:stretch>
            <a:fillRect/>
          </a:stretch>
        </p:blipFill>
        <p:spPr>
          <a:xfrm>
            <a:off x="152400" y="1288900"/>
            <a:ext cx="8839201" cy="4276058"/>
          </a:xfrm>
          <a:prstGeom prst="rect">
            <a:avLst/>
          </a:prstGeom>
          <a:noFill/>
          <a:ln>
            <a:noFill/>
          </a:ln>
        </p:spPr>
      </p:pic>
      <p:sp>
        <p:nvSpPr>
          <p:cNvPr id="202" name="Google Shape;202;p34"/>
          <p:cNvSpPr txBox="1"/>
          <p:nvPr/>
        </p:nvSpPr>
        <p:spPr>
          <a:xfrm>
            <a:off x="238625" y="238625"/>
            <a:ext cx="8602200" cy="1288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 sz="4800">
                <a:solidFill>
                  <a:srgbClr val="6AA84F"/>
                </a:solidFill>
                <a:latin typeface="Calibri"/>
                <a:ea typeface="Calibri"/>
                <a:cs typeface="Calibri"/>
                <a:sym typeface="Calibri"/>
              </a:rPr>
              <a:t>Miss Thomas</a:t>
            </a:r>
            <a:endParaRPr b="1" sz="4800">
              <a:solidFill>
                <a:srgbClr val="6AA84F"/>
              </a:solidFill>
              <a:latin typeface="Calibri"/>
              <a:ea typeface="Calibri"/>
              <a:cs typeface="Calibri"/>
              <a:sym typeface="Calibri"/>
            </a:endParaRPr>
          </a:p>
          <a:p>
            <a:pPr indent="0" lvl="0" marL="0" rtl="0" algn="l">
              <a:spcBef>
                <a:spcPts val="0"/>
              </a:spcBef>
              <a:spcAft>
                <a:spcPts val="0"/>
              </a:spcAft>
              <a:buNone/>
            </a:pPr>
            <a:r>
              <a:t/>
            </a:r>
            <a:endParaRPr sz="48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pic>
        <p:nvPicPr>
          <p:cNvPr id="207" name="Google Shape;207;p35"/>
          <p:cNvPicPr preferRelativeResize="0"/>
          <p:nvPr/>
        </p:nvPicPr>
        <p:blipFill rotWithShape="1">
          <a:blip r:embed="rId3">
            <a:alphaModFix/>
          </a:blip>
          <a:srcRect b="0" l="8912" r="3621" t="0"/>
          <a:stretch/>
        </p:blipFill>
        <p:spPr>
          <a:xfrm>
            <a:off x="607425" y="2089000"/>
            <a:ext cx="3575950" cy="3368825"/>
          </a:xfrm>
          <a:prstGeom prst="rect">
            <a:avLst/>
          </a:prstGeom>
          <a:noFill/>
          <a:ln>
            <a:noFill/>
          </a:ln>
        </p:spPr>
      </p:pic>
      <p:pic>
        <p:nvPicPr>
          <p:cNvPr id="208" name="Google Shape;208;p35"/>
          <p:cNvPicPr preferRelativeResize="0"/>
          <p:nvPr/>
        </p:nvPicPr>
        <p:blipFill>
          <a:blip r:embed="rId4">
            <a:alphaModFix/>
          </a:blip>
          <a:stretch>
            <a:fillRect/>
          </a:stretch>
        </p:blipFill>
        <p:spPr>
          <a:xfrm>
            <a:off x="4730925" y="2088999"/>
            <a:ext cx="3508357" cy="3368825"/>
          </a:xfrm>
          <a:prstGeom prst="rect">
            <a:avLst/>
          </a:prstGeom>
          <a:noFill/>
          <a:ln>
            <a:noFill/>
          </a:ln>
        </p:spPr>
      </p:pic>
      <p:sp>
        <p:nvSpPr>
          <p:cNvPr id="209" name="Google Shape;209;p35"/>
          <p:cNvSpPr txBox="1"/>
          <p:nvPr/>
        </p:nvSpPr>
        <p:spPr>
          <a:xfrm>
            <a:off x="162850" y="195325"/>
            <a:ext cx="8602200" cy="12885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 sz="4800">
                <a:solidFill>
                  <a:srgbClr val="262626"/>
                </a:solidFill>
                <a:latin typeface="Calibri"/>
                <a:ea typeface="Calibri"/>
                <a:cs typeface="Calibri"/>
                <a:sym typeface="Calibri"/>
              </a:rPr>
              <a:t>How is she going to help?</a:t>
            </a:r>
            <a:endParaRPr b="1" sz="4800">
              <a:solidFill>
                <a:srgbClr val="262626"/>
              </a:solidFill>
              <a:latin typeface="Calibri"/>
              <a:ea typeface="Calibri"/>
              <a:cs typeface="Calibri"/>
              <a:sym typeface="Calibri"/>
            </a:endParaRPr>
          </a:p>
          <a:p>
            <a:pPr indent="0" lvl="0" marL="0" rtl="0" algn="ctr">
              <a:lnSpc>
                <a:spcPct val="115000"/>
              </a:lnSpc>
              <a:spcBef>
                <a:spcPts val="0"/>
              </a:spcBef>
              <a:spcAft>
                <a:spcPts val="0"/>
              </a:spcAft>
              <a:buClr>
                <a:schemeClr val="dk1"/>
              </a:buClr>
              <a:buSzPts val="1100"/>
              <a:buFont typeface="Arial"/>
              <a:buNone/>
            </a:pPr>
            <a:r>
              <a:rPr b="1" lang="en" sz="4800">
                <a:solidFill>
                  <a:srgbClr val="262626"/>
                </a:solidFill>
                <a:latin typeface="Calibri"/>
                <a:ea typeface="Calibri"/>
                <a:cs typeface="Calibri"/>
                <a:sym typeface="Calibri"/>
              </a:rPr>
              <a:t>Why has Miss T dyed her </a:t>
            </a:r>
            <a:r>
              <a:rPr b="1" lang="en" sz="6000">
                <a:solidFill>
                  <a:srgbClr val="BF9000"/>
                </a:solidFill>
                <a:latin typeface="Calibri"/>
                <a:ea typeface="Calibri"/>
                <a:cs typeface="Calibri"/>
                <a:sym typeface="Calibri"/>
              </a:rPr>
              <a:t>h</a:t>
            </a:r>
            <a:r>
              <a:rPr b="1" lang="en" sz="6000">
                <a:solidFill>
                  <a:srgbClr val="38761D"/>
                </a:solidFill>
                <a:latin typeface="Calibri"/>
                <a:ea typeface="Calibri"/>
                <a:cs typeface="Calibri"/>
                <a:sym typeface="Calibri"/>
              </a:rPr>
              <a:t>a</a:t>
            </a:r>
            <a:r>
              <a:rPr b="1" lang="en" sz="6000">
                <a:solidFill>
                  <a:srgbClr val="1155CC"/>
                </a:solidFill>
                <a:latin typeface="Calibri"/>
                <a:ea typeface="Calibri"/>
                <a:cs typeface="Calibri"/>
                <a:sym typeface="Calibri"/>
              </a:rPr>
              <a:t>i</a:t>
            </a:r>
            <a:r>
              <a:rPr b="1" lang="en" sz="6000">
                <a:solidFill>
                  <a:srgbClr val="FF0000"/>
                </a:solidFill>
                <a:latin typeface="Calibri"/>
                <a:ea typeface="Calibri"/>
                <a:cs typeface="Calibri"/>
                <a:sym typeface="Calibri"/>
              </a:rPr>
              <a:t>r</a:t>
            </a:r>
            <a:r>
              <a:rPr b="1" lang="en" sz="4800">
                <a:solidFill>
                  <a:srgbClr val="262626"/>
                </a:solidFill>
                <a:latin typeface="Calibri"/>
                <a:ea typeface="Calibri"/>
                <a:cs typeface="Calibri"/>
                <a:sym typeface="Calibri"/>
              </a:rPr>
              <a:t>?</a:t>
            </a:r>
            <a:endParaRPr b="1" sz="4800">
              <a:solidFill>
                <a:srgbClr val="262626"/>
              </a:solidFill>
              <a:latin typeface="Calibri"/>
              <a:ea typeface="Calibri"/>
              <a:cs typeface="Calibri"/>
              <a:sym typeface="Calibri"/>
            </a:endParaRPr>
          </a:p>
          <a:p>
            <a:pPr indent="0" lvl="0" marL="0" rtl="0" algn="l">
              <a:spcBef>
                <a:spcPts val="0"/>
              </a:spcBef>
              <a:spcAft>
                <a:spcPts val="0"/>
              </a:spcAft>
              <a:buNone/>
            </a:pPr>
            <a:r>
              <a:t/>
            </a:r>
            <a:endParaRPr sz="48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Google Shape;214;p36"/>
          <p:cNvSpPr txBox="1"/>
          <p:nvPr/>
        </p:nvSpPr>
        <p:spPr>
          <a:xfrm>
            <a:off x="173175" y="521275"/>
            <a:ext cx="8734800" cy="5022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b="1" sz="2400">
              <a:solidFill>
                <a:srgbClr val="262626"/>
              </a:solidFill>
              <a:latin typeface="Comic Sans MS"/>
              <a:ea typeface="Comic Sans MS"/>
              <a:cs typeface="Comic Sans MS"/>
              <a:sym typeface="Comic Sans MS"/>
            </a:endParaRPr>
          </a:p>
          <a:p>
            <a:pPr indent="0" lvl="0" marL="0" rtl="0" algn="l">
              <a:lnSpc>
                <a:spcPct val="115000"/>
              </a:lnSpc>
              <a:spcBef>
                <a:spcPts val="0"/>
              </a:spcBef>
              <a:spcAft>
                <a:spcPts val="0"/>
              </a:spcAft>
              <a:buNone/>
            </a:pPr>
            <a:r>
              <a:rPr b="1" lang="en" sz="2400">
                <a:solidFill>
                  <a:srgbClr val="262626"/>
                </a:solidFill>
                <a:latin typeface="Comic Sans MS"/>
                <a:ea typeface="Comic Sans MS"/>
                <a:cs typeface="Comic Sans MS"/>
                <a:sym typeface="Comic Sans MS"/>
              </a:rPr>
              <a:t>Miss T is going to have her head shaved to raise money for the Air Ambulance. </a:t>
            </a:r>
            <a:endParaRPr b="1" sz="2400">
              <a:solidFill>
                <a:srgbClr val="262626"/>
              </a:solidFill>
              <a:latin typeface="Comic Sans MS"/>
              <a:ea typeface="Comic Sans MS"/>
              <a:cs typeface="Comic Sans MS"/>
              <a:sym typeface="Comic Sans MS"/>
            </a:endParaRPr>
          </a:p>
          <a:p>
            <a:pPr indent="0" lvl="0" marL="0" rtl="0" algn="l">
              <a:lnSpc>
                <a:spcPct val="115000"/>
              </a:lnSpc>
              <a:spcBef>
                <a:spcPts val="0"/>
              </a:spcBef>
              <a:spcAft>
                <a:spcPts val="0"/>
              </a:spcAft>
              <a:buNone/>
            </a:pPr>
            <a:r>
              <a:t/>
            </a:r>
            <a:endParaRPr b="1" sz="2400">
              <a:solidFill>
                <a:srgbClr val="262626"/>
              </a:solidFill>
              <a:latin typeface="Comic Sans MS"/>
              <a:ea typeface="Comic Sans MS"/>
              <a:cs typeface="Comic Sans MS"/>
              <a:sym typeface="Comic Sans MS"/>
            </a:endParaRPr>
          </a:p>
          <a:p>
            <a:pPr indent="0" lvl="0" marL="0" rtl="0" algn="ctr">
              <a:lnSpc>
                <a:spcPct val="115000"/>
              </a:lnSpc>
              <a:spcBef>
                <a:spcPts val="0"/>
              </a:spcBef>
              <a:spcAft>
                <a:spcPts val="0"/>
              </a:spcAft>
              <a:buNone/>
            </a:pPr>
            <a:r>
              <a:rPr b="1" lang="en" sz="2400">
                <a:solidFill>
                  <a:srgbClr val="6AA84F"/>
                </a:solidFill>
                <a:latin typeface="Comic Sans MS"/>
                <a:ea typeface="Comic Sans MS"/>
                <a:cs typeface="Comic Sans MS"/>
                <a:sym typeface="Comic Sans MS"/>
              </a:rPr>
              <a:t>You will have to donate to see her hair disappear!</a:t>
            </a:r>
            <a:endParaRPr b="1" sz="2400">
              <a:solidFill>
                <a:srgbClr val="6AA84F"/>
              </a:solidFill>
              <a:latin typeface="Comic Sans MS"/>
              <a:ea typeface="Comic Sans MS"/>
              <a:cs typeface="Comic Sans MS"/>
              <a:sym typeface="Comic Sans MS"/>
            </a:endParaRPr>
          </a:p>
          <a:p>
            <a:pPr indent="0" lvl="0" marL="0" rtl="0" algn="l">
              <a:lnSpc>
                <a:spcPct val="115000"/>
              </a:lnSpc>
              <a:spcBef>
                <a:spcPts val="0"/>
              </a:spcBef>
              <a:spcAft>
                <a:spcPts val="0"/>
              </a:spcAft>
              <a:buClr>
                <a:schemeClr val="dk1"/>
              </a:buClr>
              <a:buSzPts val="1100"/>
              <a:buFont typeface="Arial"/>
              <a:buNone/>
            </a:pPr>
            <a:r>
              <a:t/>
            </a:r>
            <a:endParaRPr b="1" sz="2400">
              <a:solidFill>
                <a:srgbClr val="262626"/>
              </a:solidFill>
              <a:latin typeface="Comic Sans MS"/>
              <a:ea typeface="Comic Sans MS"/>
              <a:cs typeface="Comic Sans MS"/>
              <a:sym typeface="Comic Sans MS"/>
            </a:endParaRPr>
          </a:p>
          <a:p>
            <a:pPr indent="0" lvl="0" marL="0" rtl="0" algn="l">
              <a:lnSpc>
                <a:spcPct val="115000"/>
              </a:lnSpc>
              <a:spcBef>
                <a:spcPts val="0"/>
              </a:spcBef>
              <a:spcAft>
                <a:spcPts val="0"/>
              </a:spcAft>
              <a:buNone/>
            </a:pPr>
            <a:r>
              <a:rPr b="1" lang="en" sz="2400">
                <a:solidFill>
                  <a:srgbClr val="262626"/>
                </a:solidFill>
                <a:latin typeface="Comic Sans MS"/>
                <a:ea typeface="Comic Sans MS"/>
                <a:cs typeface="Comic Sans MS"/>
                <a:sym typeface="Comic Sans MS"/>
              </a:rPr>
              <a:t>Staff from each house will have to bid to cut off the ponytail in their house colour.</a:t>
            </a:r>
            <a:endParaRPr b="1" sz="2400">
              <a:solidFill>
                <a:srgbClr val="262626"/>
              </a:solidFill>
              <a:latin typeface="Comic Sans MS"/>
              <a:ea typeface="Comic Sans MS"/>
              <a:cs typeface="Comic Sans MS"/>
              <a:sym typeface="Comic Sans MS"/>
            </a:endParaRPr>
          </a:p>
          <a:p>
            <a:pPr indent="0" lvl="0" marL="0" rtl="0" algn="l">
              <a:lnSpc>
                <a:spcPct val="115000"/>
              </a:lnSpc>
              <a:spcBef>
                <a:spcPts val="0"/>
              </a:spcBef>
              <a:spcAft>
                <a:spcPts val="0"/>
              </a:spcAft>
              <a:buClr>
                <a:schemeClr val="dk1"/>
              </a:buClr>
              <a:buSzPts val="1100"/>
              <a:buFont typeface="Arial"/>
              <a:buNone/>
            </a:pPr>
            <a:r>
              <a:t/>
            </a:r>
            <a:endParaRPr b="1" sz="2400">
              <a:solidFill>
                <a:srgbClr val="262626"/>
              </a:solidFill>
              <a:latin typeface="Comic Sans MS"/>
              <a:ea typeface="Comic Sans MS"/>
              <a:cs typeface="Comic Sans MS"/>
              <a:sym typeface="Comic Sans MS"/>
            </a:endParaRPr>
          </a:p>
          <a:p>
            <a:pPr indent="0" lvl="0" marL="0" rtl="0" algn="l">
              <a:lnSpc>
                <a:spcPct val="115000"/>
              </a:lnSpc>
              <a:spcBef>
                <a:spcPts val="0"/>
              </a:spcBef>
              <a:spcAft>
                <a:spcPts val="0"/>
              </a:spcAft>
              <a:buClr>
                <a:schemeClr val="dk1"/>
              </a:buClr>
              <a:buSzPts val="1100"/>
              <a:buFont typeface="Arial"/>
              <a:buNone/>
            </a:pPr>
            <a:r>
              <a:rPr b="1" lang="en" sz="2400">
                <a:solidFill>
                  <a:srgbClr val="262626"/>
                </a:solidFill>
                <a:latin typeface="Comic Sans MS"/>
                <a:ea typeface="Comic Sans MS"/>
                <a:cs typeface="Comic Sans MS"/>
                <a:sym typeface="Comic Sans MS"/>
              </a:rPr>
              <a:t>It will also be on the website for you to share the story with your families/friends/past pupils from Friday and a ‘just giving page to donate’.</a:t>
            </a:r>
            <a:endParaRPr b="1" sz="2400">
              <a:solidFill>
                <a:srgbClr val="262626"/>
              </a:solidFill>
              <a:latin typeface="Comic Sans MS"/>
              <a:ea typeface="Comic Sans MS"/>
              <a:cs typeface="Comic Sans MS"/>
              <a:sym typeface="Comic Sans MS"/>
            </a:endParaRPr>
          </a:p>
          <a:p>
            <a:pPr indent="0" lvl="0" marL="0" rtl="0" algn="l">
              <a:spcBef>
                <a:spcPts val="0"/>
              </a:spcBef>
              <a:spcAft>
                <a:spcPts val="0"/>
              </a:spcAft>
              <a:buNone/>
            </a:pPr>
            <a:r>
              <a:t/>
            </a:r>
            <a:endParaRPr sz="2400"/>
          </a:p>
        </p:txBody>
      </p:sp>
      <p:sp>
        <p:nvSpPr>
          <p:cNvPr id="215" name="Google Shape;215;p36"/>
          <p:cNvSpPr txBox="1"/>
          <p:nvPr/>
        </p:nvSpPr>
        <p:spPr>
          <a:xfrm>
            <a:off x="151525" y="96750"/>
            <a:ext cx="8821500" cy="7794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 sz="3000">
                <a:solidFill>
                  <a:srgbClr val="FF0000"/>
                </a:solidFill>
                <a:latin typeface="Calibri"/>
                <a:ea typeface="Calibri"/>
                <a:cs typeface="Calibri"/>
                <a:sym typeface="Calibri"/>
              </a:rPr>
              <a:t>How are we going to raise money for this charity?</a:t>
            </a:r>
            <a:endParaRPr b="1" sz="3000">
              <a:solidFill>
                <a:srgbClr val="FF0000"/>
              </a:solidFill>
              <a:latin typeface="Calibri"/>
              <a:ea typeface="Calibri"/>
              <a:cs typeface="Calibri"/>
              <a:sym typeface="Calibri"/>
            </a:endParaRPr>
          </a:p>
          <a:p>
            <a:pPr indent="0" lvl="0" marL="0" rtl="0" algn="l">
              <a:spcBef>
                <a:spcPts val="0"/>
              </a:spcBef>
              <a:spcAft>
                <a:spcPts val="0"/>
              </a:spcAft>
              <a:buNone/>
            </a:pPr>
            <a:r>
              <a:t/>
            </a:r>
            <a:endParaRPr sz="3000">
              <a:solidFill>
                <a:srgbClr val="FF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pic>
        <p:nvPicPr>
          <p:cNvPr id="220" name="Google Shape;220;p37" title="Janine v2.mp4">
            <a:hlinkClick r:id="rId3"/>
          </p:cNvPr>
          <p:cNvPicPr preferRelativeResize="0"/>
          <p:nvPr/>
        </p:nvPicPr>
        <p:blipFill>
          <a:blip r:embed="rId4">
            <a:alphaModFix/>
          </a:blip>
          <a:stretch>
            <a:fillRect/>
          </a:stretch>
        </p:blipFill>
        <p:spPr>
          <a:xfrm>
            <a:off x="152400" y="152400"/>
            <a:ext cx="8855575" cy="54194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4" name="Shape 224"/>
        <p:cNvGrpSpPr/>
        <p:nvPr/>
      </p:nvGrpSpPr>
      <p:grpSpPr>
        <a:xfrm>
          <a:off x="0" y="0"/>
          <a:ext cx="0" cy="0"/>
          <a:chOff x="0" y="0"/>
          <a:chExt cx="0" cy="0"/>
        </a:xfrm>
      </p:grpSpPr>
      <p:sp>
        <p:nvSpPr>
          <p:cNvPr id="225" name="Google Shape;225;p38"/>
          <p:cNvSpPr txBox="1"/>
          <p:nvPr/>
        </p:nvSpPr>
        <p:spPr>
          <a:xfrm>
            <a:off x="-314650" y="732488"/>
            <a:ext cx="8583300" cy="5238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3000"/>
              <a:t>Please give </a:t>
            </a:r>
            <a:r>
              <a:rPr b="1" lang="en" sz="3000"/>
              <a:t>generously</a:t>
            </a:r>
            <a:r>
              <a:rPr b="1" lang="en" sz="3000"/>
              <a:t> next week for this </a:t>
            </a:r>
            <a:r>
              <a:rPr b="1" lang="en" sz="3000"/>
              <a:t>worthwhile</a:t>
            </a:r>
            <a:r>
              <a:rPr b="1" lang="en" sz="3000"/>
              <a:t> cause. Thankyou!</a:t>
            </a:r>
            <a:endParaRPr b="1" sz="3000"/>
          </a:p>
        </p:txBody>
      </p:sp>
      <p:pic>
        <p:nvPicPr>
          <p:cNvPr id="226" name="Google Shape;226;p38"/>
          <p:cNvPicPr preferRelativeResize="0"/>
          <p:nvPr/>
        </p:nvPicPr>
        <p:blipFill>
          <a:blip r:embed="rId3">
            <a:alphaModFix/>
          </a:blip>
          <a:stretch>
            <a:fillRect/>
          </a:stretch>
        </p:blipFill>
        <p:spPr>
          <a:xfrm>
            <a:off x="2839953" y="1746575"/>
            <a:ext cx="3348375" cy="396842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